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4" r:id="rId4"/>
    <p:sldId id="258" r:id="rId5"/>
    <p:sldId id="259" r:id="rId6"/>
    <p:sldId id="295" r:id="rId7"/>
    <p:sldId id="260" r:id="rId8"/>
    <p:sldId id="261" r:id="rId9"/>
    <p:sldId id="262" r:id="rId10"/>
    <p:sldId id="263" r:id="rId11"/>
    <p:sldId id="264" r:id="rId12"/>
    <p:sldId id="296" r:id="rId13"/>
    <p:sldId id="265" r:id="rId14"/>
    <p:sldId id="266" r:id="rId15"/>
    <p:sldId id="267" r:id="rId16"/>
    <p:sldId id="297" r:id="rId17"/>
    <p:sldId id="268" r:id="rId18"/>
    <p:sldId id="269" r:id="rId19"/>
    <p:sldId id="300" r:id="rId20"/>
    <p:sldId id="293" r:id="rId21"/>
    <p:sldId id="270" r:id="rId22"/>
    <p:sldId id="271" r:id="rId23"/>
    <p:sldId id="272" r:id="rId24"/>
    <p:sldId id="273" r:id="rId25"/>
    <p:sldId id="274" r:id="rId26"/>
    <p:sldId id="298" r:id="rId27"/>
    <p:sldId id="275" r:id="rId28"/>
    <p:sldId id="276" r:id="rId29"/>
    <p:sldId id="277" r:id="rId30"/>
    <p:sldId id="301" r:id="rId31"/>
    <p:sldId id="278" r:id="rId32"/>
    <p:sldId id="279" r:id="rId33"/>
    <p:sldId id="280" r:id="rId34"/>
    <p:sldId id="281" r:id="rId35"/>
    <p:sldId id="282" r:id="rId36"/>
    <p:sldId id="285" r:id="rId37"/>
    <p:sldId id="283" r:id="rId38"/>
    <p:sldId id="284" r:id="rId39"/>
    <p:sldId id="299" r:id="rId40"/>
    <p:sldId id="287" r:id="rId41"/>
    <p:sldId id="291" r:id="rId42"/>
    <p:sldId id="286" r:id="rId43"/>
    <p:sldId id="288" r:id="rId44"/>
    <p:sldId id="289" r:id="rId45"/>
    <p:sldId id="290" r:id="rId46"/>
    <p:sldId id="29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57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49A845-EA10-494E-BFEB-B086A0958F82}" type="datetimeFigureOut">
              <a:rPr lang="en-GB" smtClean="0"/>
              <a:t>25/06/2020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149FDBF-1C85-4B4C-BABE-BC38A1930994}" type="slidenum">
              <a:rPr lang="en-GB" smtClean="0"/>
              <a:t>‹#›</a:t>
            </a:fld>
            <a:endParaRPr lang="en-GB" dirty="0"/>
          </a:p>
        </p:txBody>
      </p:sp>
    </p:spTree>
    <p:extLst>
      <p:ext uri="{BB962C8B-B14F-4D97-AF65-F5344CB8AC3E}">
        <p14:creationId xmlns:p14="http://schemas.microsoft.com/office/powerpoint/2010/main" val="55008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49A845-EA10-494E-BFEB-B086A0958F82}" type="datetimeFigureOut">
              <a:rPr lang="en-GB" smtClean="0"/>
              <a:t>25/06/2020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149FDBF-1C85-4B4C-BABE-BC38A1930994}" type="slidenum">
              <a:rPr lang="en-GB" smtClean="0"/>
              <a:t>‹#›</a:t>
            </a:fld>
            <a:endParaRPr lang="en-GB" dirty="0"/>
          </a:p>
        </p:txBody>
      </p:sp>
    </p:spTree>
    <p:extLst>
      <p:ext uri="{BB962C8B-B14F-4D97-AF65-F5344CB8AC3E}">
        <p14:creationId xmlns:p14="http://schemas.microsoft.com/office/powerpoint/2010/main" val="217479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49A845-EA10-494E-BFEB-B086A0958F82}" type="datetimeFigureOut">
              <a:rPr lang="en-GB" smtClean="0"/>
              <a:t>25/06/2020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149FDBF-1C85-4B4C-BABE-BC38A1930994}" type="slidenum">
              <a:rPr lang="en-GB" smtClean="0"/>
              <a:t>‹#›</a:t>
            </a:fld>
            <a:endParaRPr lang="en-GB" dirty="0"/>
          </a:p>
        </p:txBody>
      </p:sp>
    </p:spTree>
    <p:extLst>
      <p:ext uri="{BB962C8B-B14F-4D97-AF65-F5344CB8AC3E}">
        <p14:creationId xmlns:p14="http://schemas.microsoft.com/office/powerpoint/2010/main" val="99758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49A845-EA10-494E-BFEB-B086A0958F82}" type="datetimeFigureOut">
              <a:rPr lang="en-GB" smtClean="0"/>
              <a:t>25/06/2020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149FDBF-1C85-4B4C-BABE-BC38A1930994}" type="slidenum">
              <a:rPr lang="en-GB" smtClean="0"/>
              <a:t>‹#›</a:t>
            </a:fld>
            <a:endParaRPr lang="en-GB" dirty="0"/>
          </a:p>
        </p:txBody>
      </p:sp>
    </p:spTree>
    <p:extLst>
      <p:ext uri="{BB962C8B-B14F-4D97-AF65-F5344CB8AC3E}">
        <p14:creationId xmlns:p14="http://schemas.microsoft.com/office/powerpoint/2010/main" val="257531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49A845-EA10-494E-BFEB-B086A0958F82}" type="datetimeFigureOut">
              <a:rPr lang="en-GB" smtClean="0"/>
              <a:t>25/06/2020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149FDBF-1C85-4B4C-BABE-BC38A1930994}" type="slidenum">
              <a:rPr lang="en-GB" smtClean="0"/>
              <a:t>‹#›</a:t>
            </a:fld>
            <a:endParaRPr lang="en-GB" dirty="0"/>
          </a:p>
        </p:txBody>
      </p:sp>
    </p:spTree>
    <p:extLst>
      <p:ext uri="{BB962C8B-B14F-4D97-AF65-F5344CB8AC3E}">
        <p14:creationId xmlns:p14="http://schemas.microsoft.com/office/powerpoint/2010/main" val="117704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449A845-EA10-494E-BFEB-B086A0958F82}" type="datetimeFigureOut">
              <a:rPr lang="en-GB" smtClean="0"/>
              <a:t>25/06/2020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149FDBF-1C85-4B4C-BABE-BC38A1930994}" type="slidenum">
              <a:rPr lang="en-GB" smtClean="0"/>
              <a:t>‹#›</a:t>
            </a:fld>
            <a:endParaRPr lang="en-GB" dirty="0"/>
          </a:p>
        </p:txBody>
      </p:sp>
    </p:spTree>
    <p:extLst>
      <p:ext uri="{BB962C8B-B14F-4D97-AF65-F5344CB8AC3E}">
        <p14:creationId xmlns:p14="http://schemas.microsoft.com/office/powerpoint/2010/main" val="2104529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449A845-EA10-494E-BFEB-B086A0958F82}" type="datetimeFigureOut">
              <a:rPr lang="en-GB" smtClean="0"/>
              <a:t>25/06/2020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149FDBF-1C85-4B4C-BABE-BC38A1930994}" type="slidenum">
              <a:rPr lang="en-GB" smtClean="0"/>
              <a:t>‹#›</a:t>
            </a:fld>
            <a:endParaRPr lang="en-GB" dirty="0"/>
          </a:p>
        </p:txBody>
      </p:sp>
    </p:spTree>
    <p:extLst>
      <p:ext uri="{BB962C8B-B14F-4D97-AF65-F5344CB8AC3E}">
        <p14:creationId xmlns:p14="http://schemas.microsoft.com/office/powerpoint/2010/main" val="801682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449A845-EA10-494E-BFEB-B086A0958F82}" type="datetimeFigureOut">
              <a:rPr lang="en-GB" smtClean="0"/>
              <a:t>25/06/2020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149FDBF-1C85-4B4C-BABE-BC38A1930994}" type="slidenum">
              <a:rPr lang="en-GB" smtClean="0"/>
              <a:t>‹#›</a:t>
            </a:fld>
            <a:endParaRPr lang="en-GB" dirty="0"/>
          </a:p>
        </p:txBody>
      </p:sp>
    </p:spTree>
    <p:extLst>
      <p:ext uri="{BB962C8B-B14F-4D97-AF65-F5344CB8AC3E}">
        <p14:creationId xmlns:p14="http://schemas.microsoft.com/office/powerpoint/2010/main" val="630642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9A845-EA10-494E-BFEB-B086A0958F82}" type="datetimeFigureOut">
              <a:rPr lang="en-GB" smtClean="0"/>
              <a:t>25/06/2020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149FDBF-1C85-4B4C-BABE-BC38A1930994}" type="slidenum">
              <a:rPr lang="en-GB" smtClean="0"/>
              <a:t>‹#›</a:t>
            </a:fld>
            <a:endParaRPr lang="en-GB" dirty="0"/>
          </a:p>
        </p:txBody>
      </p:sp>
    </p:spTree>
    <p:extLst>
      <p:ext uri="{BB962C8B-B14F-4D97-AF65-F5344CB8AC3E}">
        <p14:creationId xmlns:p14="http://schemas.microsoft.com/office/powerpoint/2010/main" val="2331171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49A845-EA10-494E-BFEB-B086A0958F82}" type="datetimeFigureOut">
              <a:rPr lang="en-GB" smtClean="0"/>
              <a:t>25/06/2020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149FDBF-1C85-4B4C-BABE-BC38A1930994}" type="slidenum">
              <a:rPr lang="en-GB" smtClean="0"/>
              <a:t>‹#›</a:t>
            </a:fld>
            <a:endParaRPr lang="en-GB" dirty="0"/>
          </a:p>
        </p:txBody>
      </p:sp>
    </p:spTree>
    <p:extLst>
      <p:ext uri="{BB962C8B-B14F-4D97-AF65-F5344CB8AC3E}">
        <p14:creationId xmlns:p14="http://schemas.microsoft.com/office/powerpoint/2010/main" val="1188561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49A845-EA10-494E-BFEB-B086A0958F82}" type="datetimeFigureOut">
              <a:rPr lang="en-GB" smtClean="0"/>
              <a:t>25/06/2020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149FDBF-1C85-4B4C-BABE-BC38A1930994}" type="slidenum">
              <a:rPr lang="en-GB" smtClean="0"/>
              <a:t>‹#›</a:t>
            </a:fld>
            <a:endParaRPr lang="en-GB" dirty="0"/>
          </a:p>
        </p:txBody>
      </p:sp>
    </p:spTree>
    <p:extLst>
      <p:ext uri="{BB962C8B-B14F-4D97-AF65-F5344CB8AC3E}">
        <p14:creationId xmlns:p14="http://schemas.microsoft.com/office/powerpoint/2010/main" val="144350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9A845-EA10-494E-BFEB-B086A0958F82}" type="datetimeFigureOut">
              <a:rPr lang="en-GB" smtClean="0"/>
              <a:t>25/06/2020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9FDBF-1C85-4B4C-BABE-BC38A1930994}" type="slidenum">
              <a:rPr lang="en-GB" smtClean="0"/>
              <a:t>‹#›</a:t>
            </a:fld>
            <a:endParaRPr lang="en-GB" dirty="0"/>
          </a:p>
        </p:txBody>
      </p:sp>
    </p:spTree>
    <p:extLst>
      <p:ext uri="{BB962C8B-B14F-4D97-AF65-F5344CB8AC3E}">
        <p14:creationId xmlns:p14="http://schemas.microsoft.com/office/powerpoint/2010/main" val="2046325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o.uk/url?sa=i&amp;rct=j&amp;q=&amp;esrc=s&amp;source=images&amp;cd=&amp;cad=rja&amp;docid=Pw2wvsojR8UDVM&amp;tbnid=4I_YN8-yNNDC2M:&amp;ved=0CAUQjRw&amp;url=http://www.actionforblindpeople.org.uk/resources/our-partners/show/693&amp;ei=8_nwUovhFuam0AXqowE&amp;bvm=bv.60444564,d.ZGU&amp;psig=AFQjCNFG5ZNQE6yhkbqBKnYICq_WGCFLGA&amp;ust=139161071095604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6600" dirty="0" smtClean="0">
                <a:latin typeface="Aharoni" pitchFamily="2" charset="-79"/>
                <a:cs typeface="Aharoni" pitchFamily="2" charset="-79"/>
              </a:rPr>
              <a:t>Virtual Art Slide Show</a:t>
            </a:r>
            <a:endParaRPr lang="en-GB" sz="6600" dirty="0">
              <a:latin typeface="Aharoni" pitchFamily="2" charset="-79"/>
              <a:cs typeface="Aharoni" pitchFamily="2" charset="-79"/>
            </a:endParaRPr>
          </a:p>
        </p:txBody>
      </p:sp>
      <p:sp>
        <p:nvSpPr>
          <p:cNvPr id="3" name="Subtitle 2"/>
          <p:cNvSpPr>
            <a:spLocks noGrp="1"/>
          </p:cNvSpPr>
          <p:nvPr>
            <p:ph type="subTitle" idx="1"/>
          </p:nvPr>
        </p:nvSpPr>
        <p:spPr>
          <a:xfrm>
            <a:off x="1259632" y="3645024"/>
            <a:ext cx="6408712" cy="2232248"/>
          </a:xfrm>
        </p:spPr>
        <p:txBody>
          <a:bodyPr>
            <a:normAutofit fontScale="85000" lnSpcReduction="20000"/>
          </a:bodyPr>
          <a:lstStyle/>
          <a:p>
            <a:r>
              <a:rPr lang="en-GB" dirty="0" smtClean="0">
                <a:solidFill>
                  <a:schemeClr val="tx1"/>
                </a:solidFill>
                <a:latin typeface="Aharoni" pitchFamily="2" charset="-79"/>
                <a:cs typeface="Aharoni" pitchFamily="2" charset="-79"/>
              </a:rPr>
              <a:t>We would like to welcome everyone to our Art show. This show is of the mindful colouring in that all students and staff have created since we began lockdown at the end of March.</a:t>
            </a:r>
          </a:p>
          <a:p>
            <a:r>
              <a:rPr lang="en-GB" dirty="0" smtClean="0">
                <a:solidFill>
                  <a:schemeClr val="tx1"/>
                </a:solidFill>
                <a:latin typeface="Aharoni" pitchFamily="2" charset="-79"/>
                <a:cs typeface="Aharoni" pitchFamily="2" charset="-79"/>
              </a:rPr>
              <a:t>Please enjoy.</a:t>
            </a:r>
            <a:endParaRPr lang="en-GB" dirty="0">
              <a:solidFill>
                <a:schemeClr val="tx1"/>
              </a:solidFill>
              <a:latin typeface="Aharoni" pitchFamily="2" charset="-79"/>
              <a:cs typeface="Aharoni" pitchFamily="2" charset="-79"/>
            </a:endParaRPr>
          </a:p>
        </p:txBody>
      </p:sp>
      <p:pic>
        <p:nvPicPr>
          <p:cNvPr id="4" name="Picture 3" descr="https://www.actionforblindpeople.org.uk/assets/Uploads/affiliates/logos/_resampled/paddedimage240120-NCW-LOGO.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04664"/>
            <a:ext cx="3096344" cy="1728192"/>
          </a:xfrm>
          <a:prstGeom prst="rect">
            <a:avLst/>
          </a:prstGeom>
          <a:noFill/>
          <a:ln>
            <a:noFill/>
          </a:ln>
        </p:spPr>
      </p:pic>
    </p:spTree>
    <p:extLst>
      <p:ext uri="{BB962C8B-B14F-4D97-AF65-F5344CB8AC3E}">
        <p14:creationId xmlns:p14="http://schemas.microsoft.com/office/powerpoint/2010/main" val="2622202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229200"/>
            <a:ext cx="5486400" cy="566738"/>
          </a:xfrm>
        </p:spPr>
        <p:txBody>
          <a:bodyPr/>
          <a:lstStyle/>
          <a:p>
            <a:r>
              <a:rPr lang="en-GB" dirty="0" smtClean="0"/>
              <a:t>Rainbow by Alejandro</a:t>
            </a:r>
            <a:endParaRPr lang="en-GB" dirty="0"/>
          </a:p>
        </p:txBody>
      </p:sp>
      <p:sp>
        <p:nvSpPr>
          <p:cNvPr id="4" name="Text Placeholder 3"/>
          <p:cNvSpPr>
            <a:spLocks noGrp="1"/>
          </p:cNvSpPr>
          <p:nvPr>
            <p:ph type="body" sz="half" idx="2"/>
          </p:nvPr>
        </p:nvSpPr>
        <p:spPr>
          <a:xfrm>
            <a:off x="1763688" y="5805264"/>
            <a:ext cx="5486400" cy="804862"/>
          </a:xfrm>
        </p:spPr>
        <p:txBody>
          <a:bodyPr/>
          <a:lstStyle/>
          <a:p>
            <a:r>
              <a:rPr lang="en-GB" dirty="0" smtClean="0"/>
              <a:t>A textured rainbow using mixed media in bright brilliant colours, with added Braille.</a:t>
            </a:r>
            <a:endParaRPr lang="en-GB" dirty="0"/>
          </a:p>
        </p:txBody>
      </p:sp>
      <p:pic>
        <p:nvPicPr>
          <p:cNvPr id="3074" name="Picture 2" descr="\\svr-fs-01\Staff$\Personal Folders\rkings\ART WHILE AWAY\finished rainbows\part 2\IMG_2670.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13252" r="13252"/>
          <a:stretch>
            <a:fillRect/>
          </a:stretch>
        </p:blipFill>
        <p:spPr bwMode="auto">
          <a:xfrm>
            <a:off x="1403648" y="116632"/>
            <a:ext cx="6120680" cy="499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753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229200"/>
            <a:ext cx="5486400" cy="566738"/>
          </a:xfrm>
        </p:spPr>
        <p:txBody>
          <a:bodyPr/>
          <a:lstStyle/>
          <a:p>
            <a:r>
              <a:rPr lang="en-GB" dirty="0" smtClean="0"/>
              <a:t>Hippo by </a:t>
            </a:r>
            <a:r>
              <a:rPr lang="en-GB" dirty="0"/>
              <a:t>A</a:t>
            </a:r>
            <a:r>
              <a:rPr lang="en-GB" dirty="0" smtClean="0"/>
              <a:t>my </a:t>
            </a:r>
            <a:endParaRPr lang="en-GB" dirty="0"/>
          </a:p>
        </p:txBody>
      </p:sp>
      <p:sp>
        <p:nvSpPr>
          <p:cNvPr id="4" name="Text Placeholder 3"/>
          <p:cNvSpPr>
            <a:spLocks noGrp="1"/>
          </p:cNvSpPr>
          <p:nvPr>
            <p:ph type="body" sz="half" idx="2"/>
          </p:nvPr>
        </p:nvSpPr>
        <p:spPr>
          <a:xfrm>
            <a:off x="1763688" y="5805264"/>
            <a:ext cx="5486400" cy="804862"/>
          </a:xfrm>
        </p:spPr>
        <p:txBody>
          <a:bodyPr/>
          <a:lstStyle/>
          <a:p>
            <a:r>
              <a:rPr lang="en-GB" dirty="0" smtClean="0"/>
              <a:t>A rainbow coloured hippo which may have been in water and sunshine combined . </a:t>
            </a:r>
            <a:r>
              <a:rPr lang="en-GB" dirty="0"/>
              <a:t> </a:t>
            </a:r>
            <a:r>
              <a:rPr lang="en-GB" dirty="0" smtClean="0"/>
              <a:t>Very decorative .</a:t>
            </a:r>
            <a:endParaRPr lang="en-GB" dirty="0"/>
          </a:p>
        </p:txBody>
      </p:sp>
      <p:pic>
        <p:nvPicPr>
          <p:cNvPr id="8194" name="Picture 2" descr="\\svr-fs-01\Staff$\Personal Folders\rkings\ART WHILE AWAY\Virtual art show\IMG_0632.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a:stretch>
            <a:fillRect/>
          </a:stretch>
        </p:blipFill>
        <p:spPr bwMode="auto">
          <a:xfrm>
            <a:off x="1403648" y="620688"/>
            <a:ext cx="6251244" cy="468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010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Japanese Inspiration by Max </a:t>
            </a:r>
            <a:endParaRPr lang="en-GB" dirty="0"/>
          </a:p>
        </p:txBody>
      </p:sp>
      <p:sp>
        <p:nvSpPr>
          <p:cNvPr id="4" name="Text Placeholder 3"/>
          <p:cNvSpPr>
            <a:spLocks noGrp="1"/>
          </p:cNvSpPr>
          <p:nvPr>
            <p:ph type="body" sz="half" idx="2"/>
          </p:nvPr>
        </p:nvSpPr>
        <p:spPr>
          <a:xfrm>
            <a:off x="1763688" y="5949280"/>
            <a:ext cx="5486400" cy="804862"/>
          </a:xfrm>
        </p:spPr>
        <p:txBody>
          <a:bodyPr/>
          <a:lstStyle/>
          <a:p>
            <a:r>
              <a:rPr lang="en-GB" dirty="0" smtClean="0"/>
              <a:t>We have sushi, pagodas , fire and sponges in this creation all on a purple background.</a:t>
            </a:r>
            <a:endParaRPr lang="en-GB" dirty="0"/>
          </a:p>
        </p:txBody>
      </p:sp>
      <p:pic>
        <p:nvPicPr>
          <p:cNvPr id="3074" name="Picture 2" descr="\\svr-fs-01\Staff$\Personal Folders\rkings\ART WHILE AWAY\Virtual art show\IMG_04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514" y="116633"/>
            <a:ext cx="3942437" cy="5256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113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229200"/>
            <a:ext cx="5486400" cy="566738"/>
          </a:xfrm>
        </p:spPr>
        <p:txBody>
          <a:bodyPr/>
          <a:lstStyle/>
          <a:p>
            <a:r>
              <a:rPr lang="en-GB" dirty="0" smtClean="0"/>
              <a:t>Flowers by Hannah </a:t>
            </a:r>
            <a:endParaRPr lang="en-GB" dirty="0"/>
          </a:p>
        </p:txBody>
      </p:sp>
      <p:sp>
        <p:nvSpPr>
          <p:cNvPr id="4" name="Text Placeholder 3"/>
          <p:cNvSpPr>
            <a:spLocks noGrp="1"/>
          </p:cNvSpPr>
          <p:nvPr>
            <p:ph type="body" sz="half" idx="2"/>
          </p:nvPr>
        </p:nvSpPr>
        <p:spPr>
          <a:xfrm>
            <a:off x="1763688" y="5877272"/>
            <a:ext cx="5486400" cy="804862"/>
          </a:xfrm>
        </p:spPr>
        <p:txBody>
          <a:bodyPr/>
          <a:lstStyle/>
          <a:p>
            <a:r>
              <a:rPr lang="en-GB" dirty="0" smtClean="0"/>
              <a:t>Gorgeous shades of pinks and purple flowers in the foreground with bright primary colours at the back.</a:t>
            </a:r>
            <a:endParaRPr lang="en-GB" dirty="0"/>
          </a:p>
        </p:txBody>
      </p:sp>
      <p:pic>
        <p:nvPicPr>
          <p:cNvPr id="1026" name="Picture 2" descr="\\svr-fs-01\Staff$\Personal Folders\rkings\ART WHILE AWAY\Virtual art show\hannah2.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1897" b="21897"/>
          <a:stretch>
            <a:fillRect/>
          </a:stretch>
        </p:blipFill>
        <p:spPr bwMode="auto">
          <a:xfrm>
            <a:off x="1259632" y="440668"/>
            <a:ext cx="6552728" cy="486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966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229200"/>
            <a:ext cx="5486400" cy="566738"/>
          </a:xfrm>
        </p:spPr>
        <p:txBody>
          <a:bodyPr/>
          <a:lstStyle/>
          <a:p>
            <a:r>
              <a:rPr lang="en-GB" dirty="0" smtClean="0"/>
              <a:t>Rainbow by Jack</a:t>
            </a:r>
            <a:endParaRPr lang="en-GB" dirty="0"/>
          </a:p>
        </p:txBody>
      </p:sp>
      <p:sp>
        <p:nvSpPr>
          <p:cNvPr id="4" name="Text Placeholder 3"/>
          <p:cNvSpPr>
            <a:spLocks noGrp="1"/>
          </p:cNvSpPr>
          <p:nvPr>
            <p:ph type="body" sz="half" idx="2"/>
          </p:nvPr>
        </p:nvSpPr>
        <p:spPr>
          <a:xfrm>
            <a:off x="1835696" y="5877272"/>
            <a:ext cx="5486400" cy="804862"/>
          </a:xfrm>
        </p:spPr>
        <p:txBody>
          <a:bodyPr/>
          <a:lstStyle/>
          <a:p>
            <a:r>
              <a:rPr lang="en-GB" dirty="0" smtClean="0"/>
              <a:t>Why colour a rainbow when all the colours can be found in the food you eat. A fantastic range of healthy choices were used to create this rainbow.</a:t>
            </a:r>
            <a:endParaRPr lang="en-GB" dirty="0"/>
          </a:p>
        </p:txBody>
      </p:sp>
      <p:pic>
        <p:nvPicPr>
          <p:cNvPr id="1026" name="Picture 2" descr="\\svr-fs-01\Staff$\Personal Folders\rkings\ART WHILE AWAY\finished rainbows\IMG_4039.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16632"/>
            <a:ext cx="6768752" cy="5076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764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785" y="5589240"/>
            <a:ext cx="5486400" cy="566738"/>
          </a:xfrm>
        </p:spPr>
        <p:txBody>
          <a:bodyPr/>
          <a:lstStyle/>
          <a:p>
            <a:r>
              <a:rPr lang="en-GB" dirty="0" smtClean="0"/>
              <a:t>Blue Wolf by Mrs Pratt</a:t>
            </a:r>
            <a:endParaRPr lang="en-GB" dirty="0"/>
          </a:p>
        </p:txBody>
      </p:sp>
      <p:sp>
        <p:nvSpPr>
          <p:cNvPr id="4" name="Text Placeholder 3"/>
          <p:cNvSpPr>
            <a:spLocks noGrp="1"/>
          </p:cNvSpPr>
          <p:nvPr>
            <p:ph type="body" sz="half" idx="2"/>
          </p:nvPr>
        </p:nvSpPr>
        <p:spPr>
          <a:xfrm>
            <a:off x="1684785" y="6165304"/>
            <a:ext cx="5486400" cy="804862"/>
          </a:xfrm>
        </p:spPr>
        <p:txBody>
          <a:bodyPr/>
          <a:lstStyle/>
          <a:p>
            <a:r>
              <a:rPr lang="en-GB" dirty="0" smtClean="0"/>
              <a:t>A steely looking beast is watching you. Gorgeous shades of blue has been used here with touches of grey and silver.</a:t>
            </a:r>
            <a:endParaRPr lang="en-GB" dirty="0"/>
          </a:p>
        </p:txBody>
      </p:sp>
      <p:pic>
        <p:nvPicPr>
          <p:cNvPr id="6147" name="Picture 3" descr="\\svr-fs-01\Staff$\Personal Folders\rkings\ART WHILE AWAY\Virtual art show\IMG_6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16632"/>
            <a:ext cx="4248473" cy="566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21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73216"/>
            <a:ext cx="5486400" cy="566738"/>
          </a:xfrm>
        </p:spPr>
        <p:txBody>
          <a:bodyPr/>
          <a:lstStyle/>
          <a:p>
            <a:r>
              <a:rPr lang="en-GB" dirty="0" smtClean="0"/>
              <a:t>Moon and Sun by Carys </a:t>
            </a:r>
            <a:endParaRPr lang="en-GB" dirty="0"/>
          </a:p>
        </p:txBody>
      </p:sp>
      <p:sp>
        <p:nvSpPr>
          <p:cNvPr id="4" name="Text Placeholder 3"/>
          <p:cNvSpPr>
            <a:spLocks noGrp="1"/>
          </p:cNvSpPr>
          <p:nvPr>
            <p:ph type="body" sz="half" idx="2"/>
          </p:nvPr>
        </p:nvSpPr>
        <p:spPr>
          <a:xfrm>
            <a:off x="1763688" y="5949280"/>
            <a:ext cx="5486400" cy="804862"/>
          </a:xfrm>
        </p:spPr>
        <p:txBody>
          <a:bodyPr/>
          <a:lstStyle/>
          <a:p>
            <a:r>
              <a:rPr lang="en-GB" dirty="0" smtClean="0"/>
              <a:t>Cool and warm shades in water colour paint have been used in this picture.</a:t>
            </a:r>
            <a:endParaRPr lang="en-GB" dirty="0"/>
          </a:p>
        </p:txBody>
      </p:sp>
      <p:pic>
        <p:nvPicPr>
          <p:cNvPr id="4098" name="Picture 2" descr="\\svr-fs-01\Staff$\Personal Folders\rkings\ART WHILE AWAY\Virtual art show\IMG_3725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828" y="10375"/>
            <a:ext cx="4076137" cy="5434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9469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788" y="5233863"/>
            <a:ext cx="5486400" cy="566738"/>
          </a:xfrm>
        </p:spPr>
        <p:txBody>
          <a:bodyPr/>
          <a:lstStyle/>
          <a:p>
            <a:r>
              <a:rPr lang="en-GB" dirty="0"/>
              <a:t>Foxy Loxy by Mrs Kings</a:t>
            </a:r>
          </a:p>
        </p:txBody>
      </p:sp>
      <p:sp>
        <p:nvSpPr>
          <p:cNvPr id="4" name="Text Placeholder 3"/>
          <p:cNvSpPr>
            <a:spLocks noGrp="1"/>
          </p:cNvSpPr>
          <p:nvPr>
            <p:ph type="body" sz="half" idx="2"/>
          </p:nvPr>
        </p:nvSpPr>
        <p:spPr>
          <a:xfrm>
            <a:off x="1331640" y="5877272"/>
            <a:ext cx="6408712" cy="804862"/>
          </a:xfrm>
        </p:spPr>
        <p:txBody>
          <a:bodyPr/>
          <a:lstStyle/>
          <a:p>
            <a:r>
              <a:rPr lang="en-GB" dirty="0"/>
              <a:t>With  the news that the wildlife have taken back parts of the college’s grounds the theme seemed very appropriate. Bright oranges, browns, coral colours and even pink  were used in the patterns on this fox.</a:t>
            </a:r>
          </a:p>
          <a:p>
            <a:endParaRPr lang="en-GB" dirty="0"/>
          </a:p>
        </p:txBody>
      </p:sp>
      <p:pic>
        <p:nvPicPr>
          <p:cNvPr id="5" name="Picture 3" descr="\\svr-fs-01\Staff$\Personal Folders\rkings\ART WHILE AWAY\Virtual art show\Fox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61650"/>
            <a:ext cx="4536504" cy="545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7998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157192"/>
            <a:ext cx="5486400" cy="566738"/>
          </a:xfrm>
        </p:spPr>
        <p:txBody>
          <a:bodyPr/>
          <a:lstStyle/>
          <a:p>
            <a:r>
              <a:rPr lang="en-GB" dirty="0" smtClean="0"/>
              <a:t>Patch work rainbow by Mrs Wright</a:t>
            </a:r>
            <a:endParaRPr lang="en-GB" dirty="0"/>
          </a:p>
        </p:txBody>
      </p:sp>
      <p:sp>
        <p:nvSpPr>
          <p:cNvPr id="4" name="Text Placeholder 3"/>
          <p:cNvSpPr>
            <a:spLocks noGrp="1"/>
          </p:cNvSpPr>
          <p:nvPr>
            <p:ph type="body" sz="half" idx="2"/>
          </p:nvPr>
        </p:nvSpPr>
        <p:spPr>
          <a:xfrm>
            <a:off x="1763688" y="5877272"/>
            <a:ext cx="5486400" cy="804862"/>
          </a:xfrm>
        </p:spPr>
        <p:txBody>
          <a:bodyPr/>
          <a:lstStyle/>
          <a:p>
            <a:r>
              <a:rPr lang="en-GB" dirty="0" smtClean="0"/>
              <a:t>A fantastic crocheted patchwork, an absolute riot of colour. </a:t>
            </a:r>
            <a:endParaRPr lang="en-GB" dirty="0"/>
          </a:p>
        </p:txBody>
      </p:sp>
      <p:pic>
        <p:nvPicPr>
          <p:cNvPr id="2050" name="Picture 2" descr="\\svr-fs-01\Staff$\Personal Folders\rkings\ART WHILE AWAY\finished rainbows\IMG_0482.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60648"/>
            <a:ext cx="6336704"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58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544" y="5301208"/>
            <a:ext cx="5486400" cy="566738"/>
          </a:xfrm>
        </p:spPr>
        <p:txBody>
          <a:bodyPr/>
          <a:lstStyle/>
          <a:p>
            <a:r>
              <a:rPr lang="en-GB" dirty="0" smtClean="0"/>
              <a:t>Thank you Rainbow by Mrs Martin</a:t>
            </a:r>
            <a:endParaRPr lang="en-GB" dirty="0"/>
          </a:p>
        </p:txBody>
      </p:sp>
      <p:sp>
        <p:nvSpPr>
          <p:cNvPr id="4" name="Text Placeholder 3"/>
          <p:cNvSpPr>
            <a:spLocks noGrp="1"/>
          </p:cNvSpPr>
          <p:nvPr>
            <p:ph type="body" sz="half" idx="2"/>
          </p:nvPr>
        </p:nvSpPr>
        <p:spPr>
          <a:xfrm>
            <a:off x="1810544" y="5949280"/>
            <a:ext cx="5486400" cy="804862"/>
          </a:xfrm>
        </p:spPr>
        <p:txBody>
          <a:bodyPr/>
          <a:lstStyle/>
          <a:p>
            <a:r>
              <a:rPr lang="en-GB" dirty="0" smtClean="0"/>
              <a:t>As part of our thank you to the NHS rainbows were created and this one shows bright colours with a hint of metallic sparkle.</a:t>
            </a:r>
            <a:endParaRPr lang="en-GB" dirty="0"/>
          </a:p>
        </p:txBody>
      </p:sp>
      <p:pic>
        <p:nvPicPr>
          <p:cNvPr id="1026" name="Picture 2" descr="\\svr-fs-01\Staff$\Personal Folders\rkings\ART WHILE AWAY\finished rainbows\94954329_648730102351589_681355694467081830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352" y="260648"/>
            <a:ext cx="6558768" cy="491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528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229200"/>
            <a:ext cx="5486400" cy="566738"/>
          </a:xfrm>
        </p:spPr>
        <p:txBody>
          <a:bodyPr/>
          <a:lstStyle/>
          <a:p>
            <a:r>
              <a:rPr lang="en-GB" dirty="0" smtClean="0"/>
              <a:t>Toucan by Thomas </a:t>
            </a:r>
            <a:endParaRPr lang="en-GB"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63688" y="5733256"/>
            <a:ext cx="5486400" cy="804862"/>
          </a:xfrm>
        </p:spPr>
        <p:txBody>
          <a:bodyPr/>
          <a:lstStyle/>
          <a:p>
            <a:r>
              <a:rPr lang="en-GB" dirty="0" smtClean="0"/>
              <a:t>Thomas printed out a picture and copied it very carefully using fine colouring pencils. Matching the colours perfectly.</a:t>
            </a:r>
            <a:endParaRPr lang="en-GB" dirty="0"/>
          </a:p>
        </p:txBody>
      </p:sp>
      <p:pic>
        <p:nvPicPr>
          <p:cNvPr id="1026" name="Picture 2" descr="\\svr-fs-01\Staff$\Personal Folders\rkings\ART WHILE AWAY\Virtual art show\image1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60648"/>
            <a:ext cx="6552728" cy="491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293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Wolfy by Carys </a:t>
            </a:r>
            <a:endParaRPr lang="en-GB" dirty="0"/>
          </a:p>
        </p:txBody>
      </p:sp>
      <p:sp>
        <p:nvSpPr>
          <p:cNvPr id="4" name="Text Placeholder 3"/>
          <p:cNvSpPr>
            <a:spLocks noGrp="1"/>
          </p:cNvSpPr>
          <p:nvPr>
            <p:ph type="body" sz="half" idx="2"/>
          </p:nvPr>
        </p:nvSpPr>
        <p:spPr>
          <a:xfrm>
            <a:off x="1763688" y="5877272"/>
            <a:ext cx="5486400" cy="804862"/>
          </a:xfrm>
        </p:spPr>
        <p:txBody>
          <a:bodyPr/>
          <a:lstStyle/>
          <a:p>
            <a:r>
              <a:rPr lang="en-GB" dirty="0" smtClean="0"/>
              <a:t>This resembles the mascot for Worcester basket ball team, Worcester Wolves, who some of our students have been following.</a:t>
            </a:r>
          </a:p>
          <a:p>
            <a:endParaRPr lang="en-GB" dirty="0"/>
          </a:p>
        </p:txBody>
      </p:sp>
      <p:pic>
        <p:nvPicPr>
          <p:cNvPr id="28674" name="Picture 2" descr="\\svr-fs-01\Staff$\Personal Folders\rkings\ART WHILE AWAY\Virtual art show\my wol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65611"/>
            <a:ext cx="4670263" cy="514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291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780" y="5517232"/>
            <a:ext cx="5486400" cy="566738"/>
          </a:xfrm>
        </p:spPr>
        <p:txBody>
          <a:bodyPr/>
          <a:lstStyle/>
          <a:p>
            <a:r>
              <a:rPr lang="en-GB" dirty="0" smtClean="0"/>
              <a:t>Illuminated Letter by Amy </a:t>
            </a:r>
            <a:endParaRPr lang="en-GB" dirty="0"/>
          </a:p>
        </p:txBody>
      </p:sp>
      <p:sp>
        <p:nvSpPr>
          <p:cNvPr id="4" name="Text Placeholder 3"/>
          <p:cNvSpPr>
            <a:spLocks noGrp="1"/>
          </p:cNvSpPr>
          <p:nvPr>
            <p:ph type="body" sz="half" idx="2"/>
          </p:nvPr>
        </p:nvSpPr>
        <p:spPr>
          <a:xfrm>
            <a:off x="1619672" y="6072673"/>
            <a:ext cx="5486400" cy="804862"/>
          </a:xfrm>
        </p:spPr>
        <p:txBody>
          <a:bodyPr/>
          <a:lstStyle/>
          <a:p>
            <a:r>
              <a:rPr lang="en-GB" dirty="0" smtClean="0"/>
              <a:t>In shades of red and purple this initial would look good in manuscripts of old.</a:t>
            </a:r>
            <a:endParaRPr lang="en-GB" dirty="0"/>
          </a:p>
        </p:txBody>
      </p:sp>
      <p:pic>
        <p:nvPicPr>
          <p:cNvPr id="7170" name="Picture 2" descr="C:\Users\RKings\AppData\Local\Microsoft\Windows\Temporary Internet Files\Content.Outlook\9IJU6T2C\IMG_06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88640"/>
            <a:ext cx="4104456"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78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35696" y="5373216"/>
            <a:ext cx="5486400" cy="566738"/>
          </a:xfrm>
        </p:spPr>
        <p:txBody>
          <a:bodyPr/>
          <a:lstStyle/>
          <a:p>
            <a:r>
              <a:rPr lang="en-GB" dirty="0" smtClean="0"/>
              <a:t>Spring has sprung</a:t>
            </a:r>
            <a:endParaRPr lang="en-GB" dirty="0"/>
          </a:p>
        </p:txBody>
      </p:sp>
      <p:sp>
        <p:nvSpPr>
          <p:cNvPr id="7" name="Text Placeholder 6"/>
          <p:cNvSpPr>
            <a:spLocks noGrp="1"/>
          </p:cNvSpPr>
          <p:nvPr>
            <p:ph type="body" sz="half" idx="2"/>
          </p:nvPr>
        </p:nvSpPr>
        <p:spPr>
          <a:xfrm>
            <a:off x="1835696" y="5949280"/>
            <a:ext cx="5486400" cy="804862"/>
          </a:xfrm>
        </p:spPr>
        <p:txBody>
          <a:bodyPr/>
          <a:lstStyle/>
          <a:p>
            <a:r>
              <a:rPr lang="en-GB" dirty="0" smtClean="0"/>
              <a:t>Spring has sprung  and what a beautiful one we had, lovely weather, nature coming to the fore and flowers blooming.</a:t>
            </a:r>
            <a:endParaRPr lang="en-GB" dirty="0"/>
          </a:p>
        </p:txBody>
      </p:sp>
      <p:pic>
        <p:nvPicPr>
          <p:cNvPr id="8194" name="Picture 2" descr="\\svr-fs-01\Staff$\Personal Folders\rkings\ART WHILE AWAY\Virtual art show\spring flower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9" y="116632"/>
            <a:ext cx="4355322"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429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73216"/>
            <a:ext cx="5486400" cy="566738"/>
          </a:xfrm>
        </p:spPr>
        <p:txBody>
          <a:bodyPr/>
          <a:lstStyle/>
          <a:p>
            <a:r>
              <a:rPr lang="en-GB" dirty="0" smtClean="0"/>
              <a:t>Rainbow Explosion by </a:t>
            </a:r>
            <a:r>
              <a:rPr lang="en-GB" dirty="0"/>
              <a:t>K</a:t>
            </a:r>
            <a:r>
              <a:rPr lang="en-GB" dirty="0" smtClean="0"/>
              <a:t>hadija </a:t>
            </a:r>
            <a:endParaRPr lang="en-GB" dirty="0"/>
          </a:p>
        </p:txBody>
      </p:sp>
      <p:sp>
        <p:nvSpPr>
          <p:cNvPr id="4" name="Text Placeholder 3"/>
          <p:cNvSpPr>
            <a:spLocks noGrp="1"/>
          </p:cNvSpPr>
          <p:nvPr>
            <p:ph type="body" sz="half" idx="2"/>
          </p:nvPr>
        </p:nvSpPr>
        <p:spPr>
          <a:xfrm>
            <a:off x="1763688" y="5949280"/>
            <a:ext cx="5486400" cy="804862"/>
          </a:xfrm>
        </p:spPr>
        <p:txBody>
          <a:bodyPr/>
          <a:lstStyle/>
          <a:p>
            <a:r>
              <a:rPr lang="en-GB" dirty="0" smtClean="0"/>
              <a:t>A collection of shapes including star, arches and cloud, all coloured in in a wonderful array of bright colours.</a:t>
            </a:r>
          </a:p>
          <a:p>
            <a:r>
              <a:rPr lang="en-GB" dirty="0" smtClean="0"/>
              <a:t>Red, orange, yellow, green and blue not forgetting purple!</a:t>
            </a:r>
            <a:endParaRPr lang="en-GB" dirty="0"/>
          </a:p>
        </p:txBody>
      </p:sp>
      <p:pic>
        <p:nvPicPr>
          <p:cNvPr id="4098" name="Picture 2" descr="\\svr-fs-01\Staff$\Personal Folders\rkings\ART WHILE AWAY\finished rainbows\part 2\2020-05-04.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26252"/>
            <a:ext cx="4968552" cy="551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1908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536" y="5517232"/>
            <a:ext cx="5486400" cy="566738"/>
          </a:xfrm>
        </p:spPr>
        <p:txBody>
          <a:bodyPr/>
          <a:lstStyle/>
          <a:p>
            <a:r>
              <a:rPr lang="en-GB" dirty="0" smtClean="0"/>
              <a:t>Pig in a Tea Cup by Carys </a:t>
            </a:r>
            <a:endParaRPr lang="en-GB" dirty="0"/>
          </a:p>
        </p:txBody>
      </p:sp>
      <p:sp>
        <p:nvSpPr>
          <p:cNvPr id="4" name="Text Placeholder 3"/>
          <p:cNvSpPr>
            <a:spLocks noGrp="1"/>
          </p:cNvSpPr>
          <p:nvPr>
            <p:ph type="body" sz="half" idx="2"/>
          </p:nvPr>
        </p:nvSpPr>
        <p:spPr>
          <a:xfrm>
            <a:off x="1738536" y="6058818"/>
            <a:ext cx="5486400" cy="804862"/>
          </a:xfrm>
        </p:spPr>
        <p:txBody>
          <a:bodyPr/>
          <a:lstStyle/>
          <a:p>
            <a:r>
              <a:rPr lang="en-GB" dirty="0" smtClean="0"/>
              <a:t>Nothing to say but cute! Where else would you find a pig? This picture just makes you smile.</a:t>
            </a:r>
            <a:endParaRPr lang="en-GB"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39865"/>
            <a:ext cx="5292080" cy="535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223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73216"/>
            <a:ext cx="5486400" cy="566738"/>
          </a:xfrm>
        </p:spPr>
        <p:txBody>
          <a:bodyPr/>
          <a:lstStyle/>
          <a:p>
            <a:r>
              <a:rPr lang="en-GB" dirty="0" smtClean="0"/>
              <a:t>Regal Lion</a:t>
            </a:r>
            <a:endParaRPr lang="en-GB" dirty="0"/>
          </a:p>
        </p:txBody>
      </p:sp>
      <p:sp>
        <p:nvSpPr>
          <p:cNvPr id="4" name="Text Placeholder 3"/>
          <p:cNvSpPr>
            <a:spLocks noGrp="1"/>
          </p:cNvSpPr>
          <p:nvPr>
            <p:ph type="body" sz="half" idx="2"/>
          </p:nvPr>
        </p:nvSpPr>
        <p:spPr>
          <a:xfrm>
            <a:off x="1763688" y="5949280"/>
            <a:ext cx="5486400" cy="804862"/>
          </a:xfrm>
        </p:spPr>
        <p:txBody>
          <a:bodyPr/>
          <a:lstStyle/>
          <a:p>
            <a:r>
              <a:rPr lang="en-GB" dirty="0" smtClean="0"/>
              <a:t>Another Paint. Net creation, a proud lion using  70’s style colours of orange, brown and purple shades.</a:t>
            </a:r>
            <a:endParaRPr lang="en-GB" dirty="0"/>
          </a:p>
        </p:txBody>
      </p:sp>
      <p:pic>
        <p:nvPicPr>
          <p:cNvPr id="10242" name="Picture 2" descr="\\svr-fs-01\Staff$\Personal Folders\rkings\ART WHILE AWAY\Virtual art show\l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6632"/>
            <a:ext cx="6011962" cy="519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3013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Abstract by Eben </a:t>
            </a:r>
            <a:endParaRPr lang="en-GB" dirty="0"/>
          </a:p>
        </p:txBody>
      </p:sp>
      <p:sp>
        <p:nvSpPr>
          <p:cNvPr id="4" name="Text Placeholder 3"/>
          <p:cNvSpPr>
            <a:spLocks noGrp="1"/>
          </p:cNvSpPr>
          <p:nvPr>
            <p:ph type="body" sz="half" idx="2"/>
          </p:nvPr>
        </p:nvSpPr>
        <p:spPr>
          <a:xfrm>
            <a:off x="1763688" y="5949280"/>
            <a:ext cx="5486400" cy="804862"/>
          </a:xfrm>
        </p:spPr>
        <p:txBody>
          <a:bodyPr/>
          <a:lstStyle/>
          <a:p>
            <a:r>
              <a:rPr lang="en-GB" dirty="0" smtClean="0"/>
              <a:t>Using three different coloured lines  to create waves and circles overlapping each other.</a:t>
            </a:r>
            <a:endParaRPr lang="en-GB" dirty="0"/>
          </a:p>
        </p:txBody>
      </p:sp>
      <p:pic>
        <p:nvPicPr>
          <p:cNvPr id="5" name="Picture 4" descr="\\svr-fs-01\Staff$\Personal Folders\rkings\ART WHILE AWAY\Virtual art show\56449193_651960195258135_2227899535864904701_n.jpg"/>
          <p:cNvPicPr/>
          <p:nvPr/>
        </p:nvPicPr>
        <p:blipFill>
          <a:blip r:embed="rId2">
            <a:extLst>
              <a:ext uri="{28A0092B-C50C-407E-A947-70E740481C1C}">
                <a14:useLocalDpi xmlns:a14="http://schemas.microsoft.com/office/drawing/2010/main" val="0"/>
              </a:ext>
            </a:extLst>
          </a:blip>
          <a:srcRect/>
          <a:stretch>
            <a:fillRect/>
          </a:stretch>
        </p:blipFill>
        <p:spPr bwMode="auto">
          <a:xfrm>
            <a:off x="1763688" y="5082"/>
            <a:ext cx="4819244" cy="5584157"/>
          </a:xfrm>
          <a:prstGeom prst="rect">
            <a:avLst/>
          </a:prstGeom>
          <a:noFill/>
          <a:ln>
            <a:noFill/>
          </a:ln>
        </p:spPr>
      </p:pic>
    </p:spTree>
    <p:extLst>
      <p:ext uri="{BB962C8B-B14F-4D97-AF65-F5344CB8AC3E}">
        <p14:creationId xmlns:p14="http://schemas.microsoft.com/office/powerpoint/2010/main" val="1015281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517232"/>
            <a:ext cx="5486400" cy="566738"/>
          </a:xfrm>
        </p:spPr>
        <p:txBody>
          <a:bodyPr/>
          <a:lstStyle/>
          <a:p>
            <a:r>
              <a:rPr lang="en-GB" dirty="0" smtClean="0"/>
              <a:t>I Found a Rainbow by Max </a:t>
            </a:r>
            <a:endParaRPr lang="en-GB" dirty="0"/>
          </a:p>
        </p:txBody>
      </p:sp>
      <p:sp>
        <p:nvSpPr>
          <p:cNvPr id="4" name="Text Placeholder 3"/>
          <p:cNvSpPr>
            <a:spLocks noGrp="1"/>
          </p:cNvSpPr>
          <p:nvPr>
            <p:ph type="body" sz="half" idx="2"/>
          </p:nvPr>
        </p:nvSpPr>
        <p:spPr>
          <a:xfrm>
            <a:off x="1691680" y="6053138"/>
            <a:ext cx="5486400" cy="804862"/>
          </a:xfrm>
        </p:spPr>
        <p:txBody>
          <a:bodyPr/>
          <a:lstStyle/>
          <a:p>
            <a:r>
              <a:rPr lang="en-GB" dirty="0" smtClean="0"/>
              <a:t>Using some of his sisters toys Max ‘s creativity has come to the fore here, it is definitely something we would put on the wall. </a:t>
            </a:r>
            <a:endParaRPr lang="en-GB" dirty="0"/>
          </a:p>
        </p:txBody>
      </p:sp>
      <p:pic>
        <p:nvPicPr>
          <p:cNvPr id="5122" name="Picture 2" descr="\\svr-fs-01\Staff$\Personal Folders\rkings\ART WHILE AWAY\finished rainbows\IMG_0328.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4961" b="14961"/>
          <a:stretch>
            <a:fillRect/>
          </a:stretch>
        </p:blipFill>
        <p:spPr bwMode="auto">
          <a:xfrm>
            <a:off x="1907704" y="228036"/>
            <a:ext cx="4752528" cy="538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40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73216"/>
            <a:ext cx="5486400" cy="566738"/>
          </a:xfrm>
        </p:spPr>
        <p:txBody>
          <a:bodyPr/>
          <a:lstStyle/>
          <a:p>
            <a:r>
              <a:rPr lang="en-GB" dirty="0" smtClean="0"/>
              <a:t>Mandala by Mrs Phillips</a:t>
            </a:r>
            <a:endParaRPr lang="en-GB" dirty="0"/>
          </a:p>
        </p:txBody>
      </p:sp>
      <p:sp>
        <p:nvSpPr>
          <p:cNvPr id="4" name="Text Placeholder 3"/>
          <p:cNvSpPr>
            <a:spLocks noGrp="1"/>
          </p:cNvSpPr>
          <p:nvPr>
            <p:ph type="body" sz="half" idx="2"/>
          </p:nvPr>
        </p:nvSpPr>
        <p:spPr>
          <a:xfrm>
            <a:off x="1763688" y="6053138"/>
            <a:ext cx="5486400" cy="804862"/>
          </a:xfrm>
        </p:spPr>
        <p:txBody>
          <a:bodyPr/>
          <a:lstStyle/>
          <a:p>
            <a:r>
              <a:rPr lang="en-GB" dirty="0" smtClean="0"/>
              <a:t>A wonderful flower mandala , using bright neon yellow with red, green touches of pink.</a:t>
            </a:r>
            <a:endParaRPr lang="en-GB" dirty="0"/>
          </a:p>
        </p:txBody>
      </p:sp>
      <p:pic>
        <p:nvPicPr>
          <p:cNvPr id="11266" name="Picture 2" descr="\\svr-fs-01\Staff$\Personal Folders\rkings\ART WHILE AWAY\Virtual art show\lor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54734"/>
            <a:ext cx="6852253" cy="5139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3427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Purple Mare by Carys </a:t>
            </a:r>
            <a:endParaRPr lang="en-GB" dirty="0"/>
          </a:p>
        </p:txBody>
      </p:sp>
      <p:sp>
        <p:nvSpPr>
          <p:cNvPr id="4" name="Text Placeholder 3"/>
          <p:cNvSpPr>
            <a:spLocks noGrp="1"/>
          </p:cNvSpPr>
          <p:nvPr>
            <p:ph type="body" sz="half" idx="2"/>
          </p:nvPr>
        </p:nvSpPr>
        <p:spPr>
          <a:xfrm>
            <a:off x="1763688" y="5877272"/>
            <a:ext cx="5486400" cy="804862"/>
          </a:xfrm>
        </p:spPr>
        <p:txBody>
          <a:bodyPr/>
          <a:lstStyle/>
          <a:p>
            <a:r>
              <a:rPr lang="en-GB" dirty="0" smtClean="0"/>
              <a:t>With Carys’ love of horses it’s no surprise that she chose to colour this one in, the biggest surprise the use of Purple! With touches of complementary yellow and a little blue.</a:t>
            </a:r>
            <a:endParaRPr lang="en-GB" dirty="0"/>
          </a:p>
        </p:txBody>
      </p:sp>
      <p:pic>
        <p:nvPicPr>
          <p:cNvPr id="12290" name="Picture 2" descr="\\svr-fs-01\Staff$\Personal Folders\rkings\ART WHILE AWAY\Virtual art show\IMG_3713 (2)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32656"/>
            <a:ext cx="3726414"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483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Have Courage and be Kind by Carys </a:t>
            </a:r>
            <a:endParaRPr lang="en-GB" dirty="0"/>
          </a:p>
        </p:txBody>
      </p:sp>
      <p:sp>
        <p:nvSpPr>
          <p:cNvPr id="4" name="Text Placeholder 3"/>
          <p:cNvSpPr>
            <a:spLocks noGrp="1"/>
          </p:cNvSpPr>
          <p:nvPr>
            <p:ph type="body" sz="half" idx="2"/>
          </p:nvPr>
        </p:nvSpPr>
        <p:spPr>
          <a:xfrm>
            <a:off x="1763688" y="5949280"/>
            <a:ext cx="5486400" cy="804862"/>
          </a:xfrm>
        </p:spPr>
        <p:txBody>
          <a:bodyPr/>
          <a:lstStyle/>
          <a:p>
            <a:r>
              <a:rPr lang="en-GB" dirty="0" smtClean="0"/>
              <a:t>A lovely sentiment that we are all currently living by, this picture has been created by using bright colourful felt tip pens and shows the lettering with flowers and birds around them.</a:t>
            </a:r>
            <a:endParaRPr lang="en-GB" dirty="0"/>
          </a:p>
        </p:txBody>
      </p:sp>
      <p:pic>
        <p:nvPicPr>
          <p:cNvPr id="1026" name="Picture 2" descr="\\svr-fs-01\Staff$\Personal Folders\rkings\ART WHILE AWAY\Virtual art show\IMG_3721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88639"/>
            <a:ext cx="3861302" cy="5148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204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157192"/>
            <a:ext cx="5486400" cy="566738"/>
          </a:xfrm>
        </p:spPr>
        <p:txBody>
          <a:bodyPr/>
          <a:lstStyle/>
          <a:p>
            <a:r>
              <a:rPr lang="en-GB" dirty="0" smtClean="0"/>
              <a:t>Lock down Blanket by Megan </a:t>
            </a:r>
            <a:endParaRPr lang="en-GB" dirty="0"/>
          </a:p>
        </p:txBody>
      </p:sp>
      <p:sp>
        <p:nvSpPr>
          <p:cNvPr id="4" name="Text Placeholder 3"/>
          <p:cNvSpPr>
            <a:spLocks noGrp="1"/>
          </p:cNvSpPr>
          <p:nvPr>
            <p:ph type="body" sz="half" idx="2"/>
          </p:nvPr>
        </p:nvSpPr>
        <p:spPr>
          <a:xfrm>
            <a:off x="1187624" y="5877272"/>
            <a:ext cx="6264696" cy="804862"/>
          </a:xfrm>
        </p:spPr>
        <p:txBody>
          <a:bodyPr/>
          <a:lstStyle/>
          <a:p>
            <a:r>
              <a:rPr lang="en-GB" dirty="0" smtClean="0"/>
              <a:t>Learning a new craft during lockdown has been a great relaxation technique for some and hopefully this shows with Megan’s </a:t>
            </a:r>
            <a:r>
              <a:rPr lang="en-GB" smtClean="0"/>
              <a:t>gorgeous blanket . </a:t>
            </a:r>
            <a:endParaRPr lang="en-GB" dirty="0"/>
          </a:p>
        </p:txBody>
      </p:sp>
      <p:pic>
        <p:nvPicPr>
          <p:cNvPr id="1026" name="3af2fc68-547a-4be1-90db-74869fa3c4d3" descr="Image"/>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741"/>
            <a:ext cx="6307088" cy="473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846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373216"/>
            <a:ext cx="5486400" cy="566738"/>
          </a:xfrm>
        </p:spPr>
        <p:txBody>
          <a:bodyPr/>
          <a:lstStyle/>
          <a:p>
            <a:r>
              <a:rPr lang="en-GB" dirty="0" smtClean="0"/>
              <a:t>Rainbow 2 by Max </a:t>
            </a:r>
            <a:endParaRPr lang="en-GB" dirty="0"/>
          </a:p>
        </p:txBody>
      </p:sp>
      <p:sp>
        <p:nvSpPr>
          <p:cNvPr id="4" name="Text Placeholder 3"/>
          <p:cNvSpPr>
            <a:spLocks noGrp="1"/>
          </p:cNvSpPr>
          <p:nvPr>
            <p:ph type="body" sz="half" idx="2"/>
          </p:nvPr>
        </p:nvSpPr>
        <p:spPr>
          <a:xfrm>
            <a:off x="1835696" y="6053138"/>
            <a:ext cx="5486400" cy="804862"/>
          </a:xfrm>
        </p:spPr>
        <p:txBody>
          <a:bodyPr/>
          <a:lstStyle/>
          <a:p>
            <a:r>
              <a:rPr lang="en-GB" dirty="0" smtClean="0"/>
              <a:t>Using an app that he has on his iPad, Max created this scene based on his home.</a:t>
            </a:r>
            <a:endParaRPr lang="en-GB" dirty="0"/>
          </a:p>
        </p:txBody>
      </p:sp>
      <p:pic>
        <p:nvPicPr>
          <p:cNvPr id="14338" name="Picture 2" descr="\\svr-fs-01\Staff$\Personal Folders\rkings\ART WHILE AWAY\Virtual art show\IMG_035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16632"/>
            <a:ext cx="4085946" cy="5447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099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73216"/>
            <a:ext cx="5486400" cy="566738"/>
          </a:xfrm>
        </p:spPr>
        <p:txBody>
          <a:bodyPr/>
          <a:lstStyle/>
          <a:p>
            <a:r>
              <a:rPr lang="en-GB" dirty="0" smtClean="0"/>
              <a:t>Whole box of Crayons by Mrs Pratt</a:t>
            </a:r>
            <a:endParaRPr lang="en-GB" dirty="0"/>
          </a:p>
        </p:txBody>
      </p:sp>
      <p:sp>
        <p:nvSpPr>
          <p:cNvPr id="4" name="Text Placeholder 3"/>
          <p:cNvSpPr>
            <a:spLocks noGrp="1"/>
          </p:cNvSpPr>
          <p:nvPr>
            <p:ph type="body" sz="half" idx="2"/>
          </p:nvPr>
        </p:nvSpPr>
        <p:spPr>
          <a:xfrm>
            <a:off x="1763688" y="5949280"/>
            <a:ext cx="5486400" cy="804862"/>
          </a:xfrm>
        </p:spPr>
        <p:txBody>
          <a:bodyPr/>
          <a:lstStyle/>
          <a:p>
            <a:r>
              <a:rPr lang="en-GB" dirty="0" smtClean="0"/>
              <a:t>As the staying goes “ Life is about using the whole box of crayons” in other words experience everything you can and try all. Variety in all things.</a:t>
            </a:r>
            <a:endParaRPr lang="en-GB" dirty="0"/>
          </a:p>
        </p:txBody>
      </p:sp>
      <p:pic>
        <p:nvPicPr>
          <p:cNvPr id="13314" name="Picture 2" descr="\\svr-fs-01\Staff$\Personal Folders\rkings\ART WHILE AWAY\Virtual art show\IMG_63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5227" y="188640"/>
            <a:ext cx="6816757"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623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157192"/>
            <a:ext cx="5486400" cy="566738"/>
          </a:xfrm>
        </p:spPr>
        <p:txBody>
          <a:bodyPr/>
          <a:lstStyle/>
          <a:p>
            <a:r>
              <a:rPr lang="en-GB" dirty="0" smtClean="0"/>
              <a:t>Flowers in a City by Amy </a:t>
            </a:r>
            <a:endParaRPr lang="en-GB" dirty="0"/>
          </a:p>
        </p:txBody>
      </p:sp>
      <p:sp>
        <p:nvSpPr>
          <p:cNvPr id="4" name="Text Placeholder 3"/>
          <p:cNvSpPr>
            <a:spLocks noGrp="1"/>
          </p:cNvSpPr>
          <p:nvPr>
            <p:ph type="body" sz="half" idx="2"/>
          </p:nvPr>
        </p:nvSpPr>
        <p:spPr>
          <a:xfrm>
            <a:off x="1835696" y="5805264"/>
            <a:ext cx="5486400" cy="804862"/>
          </a:xfrm>
        </p:spPr>
        <p:txBody>
          <a:bodyPr/>
          <a:lstStyle/>
          <a:p>
            <a:r>
              <a:rPr lang="en-GB" dirty="0" smtClean="0"/>
              <a:t>With a city background nature is taking over with this large flower in the foreground. Just like we are seeing.</a:t>
            </a:r>
            <a:endParaRPr lang="en-GB" dirty="0"/>
          </a:p>
        </p:txBody>
      </p:sp>
      <p:pic>
        <p:nvPicPr>
          <p:cNvPr id="15362" name="Picture 2" descr="\\svr-fs-01\Staff$\Personal Folders\rkings\ART WHILE AWAY\Virtual art show\IMG_06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184" y="260648"/>
            <a:ext cx="6624736"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6011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589240"/>
            <a:ext cx="5486400" cy="566738"/>
          </a:xfrm>
        </p:spPr>
        <p:txBody>
          <a:bodyPr/>
          <a:lstStyle/>
          <a:p>
            <a:r>
              <a:rPr lang="en-GB" dirty="0" smtClean="0"/>
              <a:t>Flower Rainbow by Carys </a:t>
            </a:r>
            <a:endParaRPr lang="en-GB" dirty="0"/>
          </a:p>
        </p:txBody>
      </p:sp>
      <p:sp>
        <p:nvSpPr>
          <p:cNvPr id="4" name="Text Placeholder 3"/>
          <p:cNvSpPr>
            <a:spLocks noGrp="1"/>
          </p:cNvSpPr>
          <p:nvPr>
            <p:ph type="body" sz="half" idx="2"/>
          </p:nvPr>
        </p:nvSpPr>
        <p:spPr>
          <a:xfrm>
            <a:off x="1729408" y="6086527"/>
            <a:ext cx="5486400" cy="804862"/>
          </a:xfrm>
        </p:spPr>
        <p:txBody>
          <a:bodyPr/>
          <a:lstStyle/>
          <a:p>
            <a:r>
              <a:rPr lang="en-GB" dirty="0" smtClean="0"/>
              <a:t>Using paint to create an amazing flower design, a cheerful explosion of colour.</a:t>
            </a:r>
            <a:endParaRPr lang="en-GB" dirty="0"/>
          </a:p>
        </p:txBody>
      </p:sp>
      <p:sp>
        <p:nvSpPr>
          <p:cNvPr id="5" name="Picture Placeholder 4"/>
          <p:cNvSpPr>
            <a:spLocks noGrp="1"/>
          </p:cNvSpPr>
          <p:nvPr>
            <p:ph type="pic" idx="1"/>
          </p:nvPr>
        </p:nvSpPr>
        <p:spPr/>
      </p:sp>
      <p:pic>
        <p:nvPicPr>
          <p:cNvPr id="16387" name="Picture 3" descr="\\svr-fs-01\Staff$\Personal Folders\rkings\ART WHILE AWAY\Virtual art show\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763690" y="-675459"/>
            <a:ext cx="5472608" cy="734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3950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373216"/>
            <a:ext cx="5486400" cy="566738"/>
          </a:xfrm>
        </p:spPr>
        <p:txBody>
          <a:bodyPr/>
          <a:lstStyle/>
          <a:p>
            <a:r>
              <a:rPr lang="en-GB" dirty="0" smtClean="0"/>
              <a:t>Picasso portrait by Mrs Kings</a:t>
            </a:r>
            <a:endParaRPr lang="en-GB" dirty="0"/>
          </a:p>
        </p:txBody>
      </p:sp>
      <p:sp>
        <p:nvSpPr>
          <p:cNvPr id="4" name="Text Placeholder 3"/>
          <p:cNvSpPr>
            <a:spLocks noGrp="1"/>
          </p:cNvSpPr>
          <p:nvPr>
            <p:ph type="body" sz="half" idx="2"/>
          </p:nvPr>
        </p:nvSpPr>
        <p:spPr>
          <a:xfrm>
            <a:off x="1835696" y="5949280"/>
            <a:ext cx="5486400" cy="804862"/>
          </a:xfrm>
        </p:spPr>
        <p:txBody>
          <a:bodyPr/>
          <a:lstStyle/>
          <a:p>
            <a:r>
              <a:rPr lang="en-GB" dirty="0" smtClean="0"/>
              <a:t>Using the card from an Amazon order and felt tip pens Mrs Kings created this cubist portrait. Some resemblance? Maybe.</a:t>
            </a:r>
            <a:endParaRPr lang="en-GB" dirty="0"/>
          </a:p>
        </p:txBody>
      </p:sp>
      <p:pic>
        <p:nvPicPr>
          <p:cNvPr id="19458" name="Picture 2" descr="\\svr-fs-01\Staff$\Personal Folders\rkings\ART WHILE AWAY\Virtual art show\20200430_1018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4759" y="166466"/>
            <a:ext cx="4879489" cy="527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0408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The Game by Max </a:t>
            </a:r>
            <a:endParaRPr lang="en-GB" dirty="0"/>
          </a:p>
        </p:txBody>
      </p:sp>
      <p:sp>
        <p:nvSpPr>
          <p:cNvPr id="4" name="Text Placeholder 3"/>
          <p:cNvSpPr>
            <a:spLocks noGrp="1"/>
          </p:cNvSpPr>
          <p:nvPr>
            <p:ph type="body" sz="half" idx="2"/>
          </p:nvPr>
        </p:nvSpPr>
        <p:spPr>
          <a:xfrm>
            <a:off x="1763688" y="5949280"/>
            <a:ext cx="5486400" cy="804862"/>
          </a:xfrm>
        </p:spPr>
        <p:txBody>
          <a:bodyPr/>
          <a:lstStyle/>
          <a:p>
            <a:r>
              <a:rPr lang="en-GB" dirty="0" smtClean="0"/>
              <a:t>This looks like a game of Noughts and Crosses  but in colours.</a:t>
            </a:r>
            <a:endParaRPr lang="en-GB" dirty="0"/>
          </a:p>
        </p:txBody>
      </p:sp>
      <p:pic>
        <p:nvPicPr>
          <p:cNvPr id="20482" name="Picture 2" descr="\\svr-fs-01\Staff$\Personal Folders\rkings\ART WHILE AWAY\Virtual art show\IMG_03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60647"/>
            <a:ext cx="3708158" cy="4944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0611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Lotus by Amy </a:t>
            </a:r>
            <a:endParaRPr lang="en-GB" dirty="0"/>
          </a:p>
        </p:txBody>
      </p:sp>
      <p:sp>
        <p:nvSpPr>
          <p:cNvPr id="4" name="Text Placeholder 3"/>
          <p:cNvSpPr>
            <a:spLocks noGrp="1"/>
          </p:cNvSpPr>
          <p:nvPr>
            <p:ph type="body" sz="half" idx="2"/>
          </p:nvPr>
        </p:nvSpPr>
        <p:spPr>
          <a:xfrm>
            <a:off x="1763688" y="5949280"/>
            <a:ext cx="5486400" cy="804862"/>
          </a:xfrm>
        </p:spPr>
        <p:txBody>
          <a:bodyPr/>
          <a:lstStyle/>
          <a:p>
            <a:r>
              <a:rPr lang="en-GB" dirty="0" smtClean="0"/>
              <a:t>Amy used Paint. Net for this stunning picture of a lotus floating on a pond.</a:t>
            </a:r>
            <a:endParaRPr lang="en-GB" dirty="0"/>
          </a:p>
        </p:txBody>
      </p:sp>
      <p:pic>
        <p:nvPicPr>
          <p:cNvPr id="18434" name="Picture 2" descr="\\svr-fs-01\Staff$\Personal Folders\rkings\ART WHILE AWAY\Virtual art show\lotus.pn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997" r="997"/>
          <a:stretch>
            <a:fillRect/>
          </a:stretch>
        </p:blipFill>
        <p:spPr bwMode="auto">
          <a:xfrm>
            <a:off x="1331639" y="260648"/>
            <a:ext cx="6590523" cy="494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979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288435"/>
            <a:ext cx="5486400" cy="566738"/>
          </a:xfrm>
        </p:spPr>
        <p:txBody>
          <a:bodyPr/>
          <a:lstStyle/>
          <a:p>
            <a:r>
              <a:rPr lang="en-GB" dirty="0" smtClean="0"/>
              <a:t>Day and Night</a:t>
            </a:r>
            <a:endParaRPr lang="en-GB" dirty="0"/>
          </a:p>
        </p:txBody>
      </p:sp>
      <p:sp>
        <p:nvSpPr>
          <p:cNvPr id="4" name="Text Placeholder 3"/>
          <p:cNvSpPr>
            <a:spLocks noGrp="1"/>
          </p:cNvSpPr>
          <p:nvPr>
            <p:ph type="body" sz="half" idx="2"/>
          </p:nvPr>
        </p:nvSpPr>
        <p:spPr>
          <a:xfrm>
            <a:off x="1835696" y="5949280"/>
            <a:ext cx="5486400" cy="804862"/>
          </a:xfrm>
        </p:spPr>
        <p:txBody>
          <a:bodyPr/>
          <a:lstStyle/>
          <a:p>
            <a:r>
              <a:rPr lang="en-GB" dirty="0" smtClean="0"/>
              <a:t>Using cool colours for night and warm colours for day this picture was created using Paint. Net.</a:t>
            </a:r>
            <a:endParaRPr lang="en-GB" dirty="0"/>
          </a:p>
        </p:txBody>
      </p:sp>
      <p:pic>
        <p:nvPicPr>
          <p:cNvPr id="17410" name="Picture 2" descr="\\svr-fs-01\Staff$\Personal Folders\rkings\ART WHILE AWAY\Virtual art show\sun and m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1" y="0"/>
            <a:ext cx="4251409" cy="547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2678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Glowing Sun by Carys </a:t>
            </a:r>
            <a:endParaRPr lang="en-GB" dirty="0"/>
          </a:p>
        </p:txBody>
      </p:sp>
      <p:sp>
        <p:nvSpPr>
          <p:cNvPr id="4" name="Text Placeholder 3"/>
          <p:cNvSpPr>
            <a:spLocks noGrp="1"/>
          </p:cNvSpPr>
          <p:nvPr>
            <p:ph type="body" sz="half" idx="2"/>
          </p:nvPr>
        </p:nvSpPr>
        <p:spPr>
          <a:xfrm>
            <a:off x="1763688" y="5877272"/>
            <a:ext cx="5486400" cy="804862"/>
          </a:xfrm>
        </p:spPr>
        <p:txBody>
          <a:bodyPr/>
          <a:lstStyle/>
          <a:p>
            <a:r>
              <a:rPr lang="en-GB" dirty="0" smtClean="0"/>
              <a:t>Green, yellow and purple have been used to create this ray of sunshine.</a:t>
            </a:r>
            <a:endParaRPr lang="en-GB" dirty="0"/>
          </a:p>
        </p:txBody>
      </p:sp>
      <p:pic>
        <p:nvPicPr>
          <p:cNvPr id="5122" name="Picture 2" descr="\\svr-fs-01\Staff$\Personal Folders\rkings\ART WHILE AWAY\Virtual art show\IMG_3726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88640"/>
            <a:ext cx="3960440" cy="528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000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157192"/>
            <a:ext cx="5486400" cy="566738"/>
          </a:xfrm>
        </p:spPr>
        <p:txBody>
          <a:bodyPr/>
          <a:lstStyle/>
          <a:p>
            <a:r>
              <a:rPr lang="en-GB" dirty="0" smtClean="0"/>
              <a:t>Cat by Amy </a:t>
            </a:r>
            <a:endParaRPr lang="en-GB" dirty="0"/>
          </a:p>
        </p:txBody>
      </p:sp>
      <p:sp>
        <p:nvSpPr>
          <p:cNvPr id="4" name="Text Placeholder 3"/>
          <p:cNvSpPr>
            <a:spLocks noGrp="1"/>
          </p:cNvSpPr>
          <p:nvPr>
            <p:ph type="body" sz="half" idx="2"/>
          </p:nvPr>
        </p:nvSpPr>
        <p:spPr>
          <a:xfrm>
            <a:off x="1763688" y="5733256"/>
            <a:ext cx="5486400" cy="804862"/>
          </a:xfrm>
        </p:spPr>
        <p:txBody>
          <a:bodyPr/>
          <a:lstStyle/>
          <a:p>
            <a:r>
              <a:rPr lang="en-GB" dirty="0" smtClean="0"/>
              <a:t>Not your usual Tabby cat , lovely bright felt tip pens have been used to create this one.</a:t>
            </a:r>
            <a:endParaRPr lang="en-GB" dirty="0"/>
          </a:p>
        </p:txBody>
      </p:sp>
      <p:pic>
        <p:nvPicPr>
          <p:cNvPr id="2050" name="Picture 2" descr="\\svr-fs-01\Staff$\Personal Folders\rkings\ART WHILE AWAY\Virtual art show\cat.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1" y="332656"/>
            <a:ext cx="6528725"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0295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540" y="5301208"/>
            <a:ext cx="5486400" cy="566738"/>
          </a:xfrm>
        </p:spPr>
        <p:txBody>
          <a:bodyPr/>
          <a:lstStyle/>
          <a:p>
            <a:r>
              <a:rPr lang="en-GB" dirty="0" smtClean="0"/>
              <a:t>Rainbow in Wood by Mrs Ridley</a:t>
            </a:r>
            <a:endParaRPr lang="en-GB"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74540" y="5877272"/>
            <a:ext cx="5486400" cy="804862"/>
          </a:xfrm>
        </p:spPr>
        <p:txBody>
          <a:bodyPr/>
          <a:lstStyle/>
          <a:p>
            <a:r>
              <a:rPr lang="en-GB" dirty="0" smtClean="0"/>
              <a:t>This is spectacular, cutting into the bottom of a cut tree trunk. A lot of skill to get this so evenly cut. Wow!</a:t>
            </a:r>
            <a:endParaRPr lang="en-GB" dirty="0"/>
          </a:p>
        </p:txBody>
      </p:sp>
      <p:pic>
        <p:nvPicPr>
          <p:cNvPr id="22530" name="Picture 2" descr="\\svr-fs-01\Staff$\Personal Folders\rkings\ART WHILE AWAY\finished rainbows\20200426_1538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99392"/>
            <a:ext cx="6948264" cy="5211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8047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Wolf by Mr K Shaw</a:t>
            </a:r>
            <a:endParaRPr lang="en-GB" dirty="0"/>
          </a:p>
        </p:txBody>
      </p:sp>
      <p:sp>
        <p:nvSpPr>
          <p:cNvPr id="4" name="Text Placeholder 3"/>
          <p:cNvSpPr>
            <a:spLocks noGrp="1"/>
          </p:cNvSpPr>
          <p:nvPr>
            <p:ph type="body" sz="half" idx="2"/>
          </p:nvPr>
        </p:nvSpPr>
        <p:spPr>
          <a:xfrm>
            <a:off x="1763688" y="5877272"/>
            <a:ext cx="5486400" cy="804862"/>
          </a:xfrm>
        </p:spPr>
        <p:txBody>
          <a:bodyPr/>
          <a:lstStyle/>
          <a:p>
            <a:r>
              <a:rPr lang="en-GB" dirty="0" smtClean="0"/>
              <a:t>No not a manatee but a wolf from Mr Shaw . Very skilled use of Paint.Net to create this glowing wolf with atmospheric back ground. So realistic we can almost hear it howling.</a:t>
            </a:r>
            <a:endParaRPr lang="en-GB" dirty="0"/>
          </a:p>
        </p:txBody>
      </p:sp>
      <p:pic>
        <p:nvPicPr>
          <p:cNvPr id="26626" name="Picture 2" descr="\\svr-fs-01\Staff$\Personal Folders\rkings\ART WHILE AWAY\Virtual art show\KS-wol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299" y="116632"/>
            <a:ext cx="4220667"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500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448" y="5229200"/>
            <a:ext cx="5486400" cy="566738"/>
          </a:xfrm>
        </p:spPr>
        <p:txBody>
          <a:bodyPr/>
          <a:lstStyle/>
          <a:p>
            <a:r>
              <a:rPr lang="en-GB" dirty="0" smtClean="0"/>
              <a:t>Pattern by Amy </a:t>
            </a:r>
            <a:endParaRPr lang="en-GB"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81448" y="5877272"/>
            <a:ext cx="5486400" cy="804862"/>
          </a:xfrm>
        </p:spPr>
        <p:txBody>
          <a:bodyPr/>
          <a:lstStyle/>
          <a:p>
            <a:r>
              <a:rPr lang="en-GB" dirty="0" smtClean="0"/>
              <a:t>A chequered board effect background with five flower mandalas placed around. Lots of colour in orange, pink, yellow and blue.</a:t>
            </a:r>
            <a:endParaRPr lang="en-GB" dirty="0"/>
          </a:p>
        </p:txBody>
      </p:sp>
      <p:pic>
        <p:nvPicPr>
          <p:cNvPr id="21506" name="Picture 2" descr="\\svr-fs-01\Staff$\Personal Folders\rkings\ART WHILE AWAY\Virtual art show\IMG_06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60648"/>
            <a:ext cx="6305111" cy="4728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1617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219150"/>
            <a:ext cx="5486400" cy="566738"/>
          </a:xfrm>
        </p:spPr>
        <p:txBody>
          <a:bodyPr/>
          <a:lstStyle/>
          <a:p>
            <a:r>
              <a:rPr lang="en-GB" dirty="0" smtClean="0"/>
              <a:t>Shy Owl by Mrs Pratt</a:t>
            </a:r>
            <a:endParaRPr lang="en-GB" dirty="0"/>
          </a:p>
        </p:txBody>
      </p:sp>
      <p:sp>
        <p:nvSpPr>
          <p:cNvPr id="4" name="Text Placeholder 3"/>
          <p:cNvSpPr>
            <a:spLocks noGrp="1"/>
          </p:cNvSpPr>
          <p:nvPr>
            <p:ph type="body" sz="half" idx="2"/>
          </p:nvPr>
        </p:nvSpPr>
        <p:spPr>
          <a:xfrm>
            <a:off x="1764525" y="5861395"/>
            <a:ext cx="5486400" cy="804862"/>
          </a:xfrm>
        </p:spPr>
        <p:txBody>
          <a:bodyPr/>
          <a:lstStyle/>
          <a:p>
            <a:r>
              <a:rPr lang="en-GB" dirty="0" smtClean="0"/>
              <a:t>Using a Colour, Craft and Chat idea Mrs Pratt has created this  little owl who seems very shy. </a:t>
            </a:r>
            <a:endParaRPr lang="en-GB" dirty="0"/>
          </a:p>
        </p:txBody>
      </p:sp>
      <p:pic>
        <p:nvPicPr>
          <p:cNvPr id="23554" name="Picture 2" descr="C:\Users\RKings\AppData\Local\Microsoft\Windows\Temporary Internet Files\Content.Outlook\9IJU6T2C\IMG_6482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88640"/>
            <a:ext cx="3759882" cy="501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7713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Rainbow Wreath by Mrs Kings</a:t>
            </a:r>
            <a:endParaRPr lang="en-GB" dirty="0"/>
          </a:p>
        </p:txBody>
      </p:sp>
      <p:sp>
        <p:nvSpPr>
          <p:cNvPr id="4" name="Text Placeholder 3"/>
          <p:cNvSpPr>
            <a:spLocks noGrp="1"/>
          </p:cNvSpPr>
          <p:nvPr>
            <p:ph type="body" sz="half" idx="2"/>
          </p:nvPr>
        </p:nvSpPr>
        <p:spPr>
          <a:xfrm>
            <a:off x="1763688" y="5877272"/>
            <a:ext cx="5486400" cy="804862"/>
          </a:xfrm>
        </p:spPr>
        <p:txBody>
          <a:bodyPr/>
          <a:lstStyle/>
          <a:p>
            <a:r>
              <a:rPr lang="en-GB" dirty="0" smtClean="0"/>
              <a:t>Created by using lots and lots of scraps of material cut into strips and tied to a wire ring starting with red and working round to white for the cloud and gold at the end of the rainbow.</a:t>
            </a:r>
            <a:endParaRPr lang="en-GB" dirty="0"/>
          </a:p>
        </p:txBody>
      </p:sp>
      <p:pic>
        <p:nvPicPr>
          <p:cNvPr id="24579" name="Picture 3" descr="\\svr-fs-01\Staff$\Personal Folders\rkings\ART WHILE AWAY\Virtual art show\wrea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701885" y="538475"/>
            <a:ext cx="5092156"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2587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Quote by Carys </a:t>
            </a:r>
            <a:endParaRPr lang="en-GB"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63688" y="5949280"/>
            <a:ext cx="5486400" cy="804862"/>
          </a:xfrm>
        </p:spPr>
        <p:txBody>
          <a:bodyPr/>
          <a:lstStyle/>
          <a:p>
            <a:r>
              <a:rPr lang="en-GB" dirty="0" smtClean="0"/>
              <a:t>We totally believe this and think our students show this every day. “ You are braver than you believe, stronger than you seem and smarter than you think”.</a:t>
            </a:r>
            <a:endParaRPr lang="en-GB" dirty="0"/>
          </a:p>
        </p:txBody>
      </p:sp>
      <p:pic>
        <p:nvPicPr>
          <p:cNvPr id="25602" name="Picture 2" descr="\\svr-fs-01\Staff$\Personal Folders\rkings\ART WHILE AWAY\Virtual art show\IMG_3714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88640"/>
            <a:ext cx="6655753" cy="499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5615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You are amazing</a:t>
            </a:r>
            <a:endParaRPr lang="en-GB" dirty="0"/>
          </a:p>
        </p:txBody>
      </p:sp>
      <p:sp>
        <p:nvSpPr>
          <p:cNvPr id="4" name="Text Placeholder 3"/>
          <p:cNvSpPr>
            <a:spLocks noGrp="1"/>
          </p:cNvSpPr>
          <p:nvPr>
            <p:ph type="body" sz="half" idx="2"/>
          </p:nvPr>
        </p:nvSpPr>
        <p:spPr>
          <a:xfrm>
            <a:off x="1763688" y="5877272"/>
            <a:ext cx="5486400" cy="804862"/>
          </a:xfrm>
        </p:spPr>
        <p:txBody>
          <a:bodyPr/>
          <a:lstStyle/>
          <a:p>
            <a:r>
              <a:rPr lang="en-GB" dirty="0" smtClean="0"/>
              <a:t>This says it all, students and staff you really are absolutely amazing and have been over the last 12 weeks or more. Home schooling and joining in  with all aspects of  college life . Well done all.</a:t>
            </a:r>
            <a:endParaRPr lang="en-GB" dirty="0"/>
          </a:p>
        </p:txBody>
      </p:sp>
      <p:pic>
        <p:nvPicPr>
          <p:cNvPr id="27650" name="Picture 2" descr="\\svr-fs-01\Staff$\Personal Folders\rkings\ART WHILE AWAY\Virtual art show\You are Amazing 2.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0760" b="20760"/>
          <a:stretch>
            <a:fillRect/>
          </a:stretch>
        </p:blipFill>
        <p:spPr bwMode="auto">
          <a:xfrm>
            <a:off x="1259632" y="188640"/>
            <a:ext cx="6609588" cy="4957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528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301208"/>
            <a:ext cx="5486400" cy="566738"/>
          </a:xfrm>
        </p:spPr>
        <p:txBody>
          <a:bodyPr/>
          <a:lstStyle/>
          <a:p>
            <a:r>
              <a:rPr lang="en-GB" dirty="0" smtClean="0"/>
              <a:t>Octopus by Hannah </a:t>
            </a:r>
            <a:endParaRPr lang="en-GB" dirty="0"/>
          </a:p>
        </p:txBody>
      </p:sp>
      <p:sp>
        <p:nvSpPr>
          <p:cNvPr id="4" name="Text Placeholder 3"/>
          <p:cNvSpPr>
            <a:spLocks noGrp="1"/>
          </p:cNvSpPr>
          <p:nvPr>
            <p:ph type="body" sz="half" idx="2"/>
          </p:nvPr>
        </p:nvSpPr>
        <p:spPr>
          <a:xfrm>
            <a:off x="1763688" y="5877272"/>
            <a:ext cx="5486400" cy="804862"/>
          </a:xfrm>
        </p:spPr>
        <p:txBody>
          <a:bodyPr/>
          <a:lstStyle/>
          <a:p>
            <a:r>
              <a:rPr lang="en-GB" dirty="0" smtClean="0"/>
              <a:t>A very brightly coloured orange octopus with long reaching  tentacles stretching over the pages, twisted together.</a:t>
            </a:r>
            <a:endParaRPr lang="en-GB" dirty="0"/>
          </a:p>
        </p:txBody>
      </p:sp>
      <p:pic>
        <p:nvPicPr>
          <p:cNvPr id="3074" name="Picture 2" descr="\\svr-fs-01\Staff$\Personal Folders\rkings\ART WHILE AWAY\Virtual art show\Hannah.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16632"/>
            <a:ext cx="7008779"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100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445224"/>
            <a:ext cx="5486400" cy="566738"/>
          </a:xfrm>
        </p:spPr>
        <p:txBody>
          <a:bodyPr/>
          <a:lstStyle/>
          <a:p>
            <a:r>
              <a:rPr lang="en-GB" dirty="0" smtClean="0"/>
              <a:t>Dream, Create, Inspire by Carys </a:t>
            </a:r>
            <a:endParaRPr lang="en-GB" dirty="0"/>
          </a:p>
        </p:txBody>
      </p:sp>
      <p:sp>
        <p:nvSpPr>
          <p:cNvPr id="4" name="Text Placeholder 3"/>
          <p:cNvSpPr>
            <a:spLocks noGrp="1"/>
          </p:cNvSpPr>
          <p:nvPr>
            <p:ph type="body" sz="half" idx="2"/>
          </p:nvPr>
        </p:nvSpPr>
        <p:spPr>
          <a:xfrm>
            <a:off x="1763688" y="5949280"/>
            <a:ext cx="5486400" cy="804862"/>
          </a:xfrm>
        </p:spPr>
        <p:txBody>
          <a:bodyPr/>
          <a:lstStyle/>
          <a:p>
            <a:r>
              <a:rPr lang="en-GB" dirty="0" smtClean="0"/>
              <a:t>Hopefully a saying  that really inspires all.  Beautifully coloured in with water colours, bright and happy.</a:t>
            </a:r>
            <a:endParaRPr lang="en-GB" dirty="0"/>
          </a:p>
        </p:txBody>
      </p:sp>
      <p:pic>
        <p:nvPicPr>
          <p:cNvPr id="2050" name="Picture 2" descr="\\svr-fs-01\Staff$\Personal Folders\rkings\ART WHILE AWAY\Virtual art show\IMG_3724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76241"/>
            <a:ext cx="4032448" cy="537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60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229200"/>
            <a:ext cx="5486400" cy="566738"/>
          </a:xfrm>
        </p:spPr>
        <p:txBody>
          <a:bodyPr/>
          <a:lstStyle/>
          <a:p>
            <a:r>
              <a:rPr lang="en-GB" dirty="0" smtClean="0"/>
              <a:t>Dotty or Spotty </a:t>
            </a:r>
            <a:endParaRPr lang="en-GB" dirty="0"/>
          </a:p>
        </p:txBody>
      </p:sp>
      <p:sp>
        <p:nvSpPr>
          <p:cNvPr id="4" name="Text Placeholder 3"/>
          <p:cNvSpPr>
            <a:spLocks noGrp="1"/>
          </p:cNvSpPr>
          <p:nvPr>
            <p:ph type="body" sz="half" idx="2"/>
          </p:nvPr>
        </p:nvSpPr>
        <p:spPr>
          <a:xfrm>
            <a:off x="1835696" y="5877272"/>
            <a:ext cx="5486400" cy="804862"/>
          </a:xfrm>
        </p:spPr>
        <p:txBody>
          <a:bodyPr/>
          <a:lstStyle/>
          <a:p>
            <a:r>
              <a:rPr lang="en-GB" dirty="0" smtClean="0"/>
              <a:t>A Paint. Net picture here, lots of brightly coloured circles  and ellipses, different sizes overlapping each other creating  dots or spots you decide.</a:t>
            </a:r>
            <a:endParaRPr lang="en-GB" dirty="0"/>
          </a:p>
        </p:txBody>
      </p:sp>
      <p:pic>
        <p:nvPicPr>
          <p:cNvPr id="4098" name="Picture 2" descr="\\svr-fs-01\Staff$\Personal Folders\rkings\ART WHILE AWAY\Virtual art show\dots.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a:stretch>
            <a:fillRect/>
          </a:stretch>
        </p:blipFill>
        <p:spPr bwMode="auto">
          <a:xfrm>
            <a:off x="1187624" y="260648"/>
            <a:ext cx="6624736"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163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5157192"/>
            <a:ext cx="5486400" cy="566738"/>
          </a:xfrm>
        </p:spPr>
        <p:txBody>
          <a:bodyPr/>
          <a:lstStyle/>
          <a:p>
            <a:r>
              <a:rPr lang="en-GB" dirty="0" smtClean="0"/>
              <a:t>Colourful Dots by Max</a:t>
            </a:r>
            <a:endParaRPr lang="en-GB" dirty="0"/>
          </a:p>
        </p:txBody>
      </p:sp>
      <p:sp>
        <p:nvSpPr>
          <p:cNvPr id="4" name="Text Placeholder 3"/>
          <p:cNvSpPr>
            <a:spLocks noGrp="1"/>
          </p:cNvSpPr>
          <p:nvPr>
            <p:ph type="body" sz="half" idx="2"/>
          </p:nvPr>
        </p:nvSpPr>
        <p:spPr>
          <a:xfrm>
            <a:off x="1835696" y="5733256"/>
            <a:ext cx="5486400" cy="804862"/>
          </a:xfrm>
        </p:spPr>
        <p:txBody>
          <a:bodyPr/>
          <a:lstStyle/>
          <a:p>
            <a:r>
              <a:rPr lang="en-GB" dirty="0" smtClean="0"/>
              <a:t>Almost like stars in the sky, Max has created this using an App on his iPad called Doodle. Groups of  four dots </a:t>
            </a:r>
            <a:r>
              <a:rPr lang="en-GB" dirty="0"/>
              <a:t> </a:t>
            </a:r>
            <a:r>
              <a:rPr lang="en-GB" dirty="0" smtClean="0"/>
              <a:t>spread over a black back ground.</a:t>
            </a:r>
            <a:endParaRPr lang="en-GB" dirty="0"/>
          </a:p>
        </p:txBody>
      </p:sp>
      <p:pic>
        <p:nvPicPr>
          <p:cNvPr id="5122" name="Picture 2" descr="\\svr-fs-01\Staff$\Personal Folders\rkings\ART WHILE AWAY\Virtual art show\IMG_0344.PN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1875" b="21875"/>
          <a:stretch>
            <a:fillRect/>
          </a:stretch>
        </p:blipFill>
        <p:spPr bwMode="auto">
          <a:xfrm>
            <a:off x="1259632" y="260648"/>
            <a:ext cx="6696744" cy="502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877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5157192"/>
            <a:ext cx="5486400" cy="566738"/>
          </a:xfrm>
        </p:spPr>
        <p:txBody>
          <a:bodyPr/>
          <a:lstStyle/>
          <a:p>
            <a:r>
              <a:rPr lang="en-GB" dirty="0" smtClean="0"/>
              <a:t>Roar by Carys </a:t>
            </a:r>
            <a:endParaRPr lang="en-GB" dirty="0"/>
          </a:p>
        </p:txBody>
      </p:sp>
      <p:sp>
        <p:nvSpPr>
          <p:cNvPr id="4" name="Text Placeholder 3"/>
          <p:cNvSpPr>
            <a:spLocks noGrp="1"/>
          </p:cNvSpPr>
          <p:nvPr>
            <p:ph type="body" sz="half" idx="2"/>
          </p:nvPr>
        </p:nvSpPr>
        <p:spPr>
          <a:xfrm>
            <a:off x="1763688" y="5805264"/>
            <a:ext cx="5486400" cy="804862"/>
          </a:xfrm>
        </p:spPr>
        <p:txBody>
          <a:bodyPr/>
          <a:lstStyle/>
          <a:p>
            <a:r>
              <a:rPr lang="en-GB" dirty="0" smtClean="0"/>
              <a:t>A very majestic lion carrying a brightly coloured robe over his back. This was created using paint. A very fierce creature.</a:t>
            </a:r>
            <a:endParaRPr lang="en-GB" dirty="0"/>
          </a:p>
        </p:txBody>
      </p:sp>
      <p:pic>
        <p:nvPicPr>
          <p:cNvPr id="6146" name="Picture 2" descr="\\svr-fs-01\Staff$\Personal Folders\rkings\ART WHILE AWAY\Virtual art show\my lion.pn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6603" b="6603"/>
          <a:stretch>
            <a:fillRect/>
          </a:stretch>
        </p:blipFill>
        <p:spPr bwMode="auto">
          <a:xfrm>
            <a:off x="1259632" y="332656"/>
            <a:ext cx="6523112" cy="4892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393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TotalTime>
  <Words>1283</Words>
  <Application>Microsoft Office PowerPoint</Application>
  <PresentationFormat>On-screen Show (4:3)</PresentationFormat>
  <Paragraphs>94</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Aharoni</vt:lpstr>
      <vt:lpstr>Arial</vt:lpstr>
      <vt:lpstr>Calibri</vt:lpstr>
      <vt:lpstr>Office Theme</vt:lpstr>
      <vt:lpstr>Virtual Art Slide Show</vt:lpstr>
      <vt:lpstr>Toucan by Thomas </vt:lpstr>
      <vt:lpstr>Have Courage and be Kind by Carys </vt:lpstr>
      <vt:lpstr>Cat by Amy </vt:lpstr>
      <vt:lpstr>Octopus by Hannah </vt:lpstr>
      <vt:lpstr>Dream, Create, Inspire by Carys </vt:lpstr>
      <vt:lpstr>Dotty or Spotty </vt:lpstr>
      <vt:lpstr>Colourful Dots by Max</vt:lpstr>
      <vt:lpstr>Roar by Carys </vt:lpstr>
      <vt:lpstr>Rainbow by Alejandro</vt:lpstr>
      <vt:lpstr>Hippo by Amy </vt:lpstr>
      <vt:lpstr>Japanese Inspiration by Max </vt:lpstr>
      <vt:lpstr>Flowers by Hannah </vt:lpstr>
      <vt:lpstr>Rainbow by Jack</vt:lpstr>
      <vt:lpstr>Blue Wolf by Mrs Pratt</vt:lpstr>
      <vt:lpstr>Moon and Sun by Carys </vt:lpstr>
      <vt:lpstr>Foxy Loxy by Mrs Kings</vt:lpstr>
      <vt:lpstr>Patch work rainbow by Mrs Wright</vt:lpstr>
      <vt:lpstr>Thank you Rainbow by Mrs Martin</vt:lpstr>
      <vt:lpstr>Wolfy by Carys </vt:lpstr>
      <vt:lpstr>Illuminated Letter by Amy </vt:lpstr>
      <vt:lpstr>Spring has sprung</vt:lpstr>
      <vt:lpstr>Rainbow Explosion by Khadija </vt:lpstr>
      <vt:lpstr>Pig in a Tea Cup by Carys </vt:lpstr>
      <vt:lpstr>Regal Lion</vt:lpstr>
      <vt:lpstr>Abstract by Eben </vt:lpstr>
      <vt:lpstr>I Found a Rainbow by Max </vt:lpstr>
      <vt:lpstr>Mandala by Mrs Phillips</vt:lpstr>
      <vt:lpstr>Purple Mare by Carys </vt:lpstr>
      <vt:lpstr>Lock down Blanket by Megan </vt:lpstr>
      <vt:lpstr>Rainbow 2 by Max </vt:lpstr>
      <vt:lpstr>Whole box of Crayons by Mrs Pratt</vt:lpstr>
      <vt:lpstr>Flowers in a City by Amy </vt:lpstr>
      <vt:lpstr>Flower Rainbow by Carys </vt:lpstr>
      <vt:lpstr>Picasso portrait by Mrs Kings</vt:lpstr>
      <vt:lpstr>The Game by Max </vt:lpstr>
      <vt:lpstr>Lotus by Amy </vt:lpstr>
      <vt:lpstr>Day and Night</vt:lpstr>
      <vt:lpstr>Glowing Sun by Carys </vt:lpstr>
      <vt:lpstr>Rainbow in Wood by Mrs Ridley</vt:lpstr>
      <vt:lpstr>Wolf by Mr K Shaw</vt:lpstr>
      <vt:lpstr>Pattern by Amy </vt:lpstr>
      <vt:lpstr>Shy Owl by Mrs Pratt</vt:lpstr>
      <vt:lpstr>Rainbow Wreath by Mrs Kings</vt:lpstr>
      <vt:lpstr>Quote by Carys </vt:lpstr>
      <vt:lpstr>You are amazing</vt:lpstr>
    </vt:vector>
  </TitlesOfParts>
  <Company>NCW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Art Slide Show</dc:title>
  <dc:creator>Rachael Kings</dc:creator>
  <cp:lastModifiedBy>Lorna Phillips</cp:lastModifiedBy>
  <cp:revision>42</cp:revision>
  <dcterms:created xsi:type="dcterms:W3CDTF">2020-06-05T13:12:26Z</dcterms:created>
  <dcterms:modified xsi:type="dcterms:W3CDTF">2020-06-25T06:34:47Z</dcterms:modified>
</cp:coreProperties>
</file>