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3388998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136313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3075587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2534068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217257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3723348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947784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161784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2623924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653470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21F6F-A0B1-4217-B186-DF4385886392}" type="datetimeFigureOut">
              <a:rPr lang="en-GB" smtClean="0"/>
              <a:t>26/06/2020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2BE267E-8613-4814-A1E5-8AE97F7BF703}" type="slidenum">
              <a:rPr lang="en-GB" smtClean="0"/>
              <a:t>‹#›</a:t>
            </a:fld>
            <a:endParaRPr lang="en-GB" dirty="0"/>
          </a:p>
        </p:txBody>
      </p:sp>
    </p:spTree>
    <p:extLst>
      <p:ext uri="{BB962C8B-B14F-4D97-AF65-F5344CB8AC3E}">
        <p14:creationId xmlns:p14="http://schemas.microsoft.com/office/powerpoint/2010/main" val="4059723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E21F6F-A0B1-4217-B186-DF4385886392}" type="datetimeFigureOut">
              <a:rPr lang="en-GB" smtClean="0"/>
              <a:t>26/06/2020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E267E-8613-4814-A1E5-8AE97F7BF703}" type="slidenum">
              <a:rPr lang="en-GB" smtClean="0"/>
              <a:t>‹#›</a:t>
            </a:fld>
            <a:endParaRPr lang="en-GB" dirty="0"/>
          </a:p>
        </p:txBody>
      </p:sp>
    </p:spTree>
    <p:extLst>
      <p:ext uri="{BB962C8B-B14F-4D97-AF65-F5344CB8AC3E}">
        <p14:creationId xmlns:p14="http://schemas.microsoft.com/office/powerpoint/2010/main" val="4212642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uk/url?sa=i&amp;rct=j&amp;q=&amp;esrc=s&amp;source=images&amp;cd=&amp;cad=rja&amp;docid=Pw2wvsojR8UDVM&amp;tbnid=4I_YN8-yNNDC2M:&amp;ved=0CAUQjRw&amp;url=http://www.actionforblindpeople.org.uk/resources/our-partners/show/693&amp;ei=8_nwUovhFuam0AXqowE&amp;bvm=bv.60444564,d.ZGU&amp;psig=AFQjCNFG5ZNQE6yhkbqBKnYICq_WGCFLGA&amp;ust=1391610710956046"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9.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sz="5400" b="1" dirty="0" smtClean="0"/>
              <a:t>Week 6 – Alien Stress Head</a:t>
            </a:r>
            <a:endParaRPr lang="en-GB" sz="5400" b="1" dirty="0"/>
          </a:p>
        </p:txBody>
      </p:sp>
      <p:sp>
        <p:nvSpPr>
          <p:cNvPr id="3" name="Subtitle 2"/>
          <p:cNvSpPr>
            <a:spLocks noGrp="1"/>
          </p:cNvSpPr>
          <p:nvPr>
            <p:ph type="subTitle" idx="1"/>
          </p:nvPr>
        </p:nvSpPr>
        <p:spPr/>
        <p:txBody>
          <a:bodyPr/>
          <a:lstStyle/>
          <a:p>
            <a:r>
              <a:rPr lang="en-GB" b="1" dirty="0" smtClean="0">
                <a:solidFill>
                  <a:schemeClr val="tx1"/>
                </a:solidFill>
              </a:rPr>
              <a:t>Create a simple stress ball using balloons, rice and found materials from around the home.</a:t>
            </a:r>
            <a:endParaRPr lang="en-GB" b="1" dirty="0">
              <a:solidFill>
                <a:schemeClr val="tx1"/>
              </a:solidFill>
            </a:endParaRPr>
          </a:p>
        </p:txBody>
      </p:sp>
      <p:pic>
        <p:nvPicPr>
          <p:cNvPr id="4" name="Picture 3" descr="https://www.actionforblindpeople.org.uk/assets/Uploads/affiliates/logos/_resampled/paddedimage240120-NCW-LOGO.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04664"/>
            <a:ext cx="3096344" cy="1728192"/>
          </a:xfrm>
          <a:prstGeom prst="rect">
            <a:avLst/>
          </a:prstGeom>
          <a:noFill/>
          <a:ln>
            <a:noFill/>
          </a:ln>
        </p:spPr>
      </p:pic>
    </p:spTree>
    <p:extLst>
      <p:ext uri="{BB962C8B-B14F-4D97-AF65-F5344CB8AC3E}">
        <p14:creationId xmlns:p14="http://schemas.microsoft.com/office/powerpoint/2010/main" val="3647595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079612" y="5949280"/>
            <a:ext cx="6840760" cy="804862"/>
          </a:xfrm>
        </p:spPr>
        <p:txBody>
          <a:bodyPr>
            <a:normAutofit/>
          </a:bodyPr>
          <a:lstStyle/>
          <a:p>
            <a:pPr lvl="0"/>
            <a:r>
              <a:rPr lang="en-GB" sz="1800" b="1" dirty="0" smtClean="0"/>
              <a:t>7. When </a:t>
            </a:r>
            <a:r>
              <a:rPr lang="en-GB" sz="1800" b="1" dirty="0"/>
              <a:t>all the rice is in the balloon you need to tie a knot in the end, help from an adult is required here.</a:t>
            </a:r>
            <a:endParaRPr lang="en-GB" sz="1800" dirty="0"/>
          </a:p>
          <a:p>
            <a:endParaRPr lang="en-GB" sz="1800" dirty="0"/>
          </a:p>
        </p:txBody>
      </p:sp>
      <p:pic>
        <p:nvPicPr>
          <p:cNvPr id="8194" name="Picture 2" descr="\\svr-fs-01\Staff$\Personal Folders\rkings\Week 6 Aliens\Aliens pictures\20200622_103720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16632"/>
            <a:ext cx="3149708" cy="558924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svr-fs-01\Staff$\Personal Folders\rkings\Week 6 Aliens\Aliens pictures\20200622_103739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16632"/>
            <a:ext cx="3168352" cy="5622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999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63688" y="5805264"/>
            <a:ext cx="5804048" cy="804862"/>
          </a:xfrm>
        </p:spPr>
        <p:txBody>
          <a:bodyPr/>
          <a:lstStyle/>
          <a:p>
            <a:pPr lvl="0"/>
            <a:r>
              <a:rPr lang="en-GB" sz="1800" b="1" dirty="0" smtClean="0"/>
              <a:t>8. Take </a:t>
            </a:r>
            <a:r>
              <a:rPr lang="en-GB" sz="1800" b="1" dirty="0"/>
              <a:t>the second balloon and very carefully cut the neck of the balloon off!</a:t>
            </a:r>
            <a:endParaRPr lang="en-GB" sz="1800" dirty="0"/>
          </a:p>
          <a:p>
            <a:endParaRPr lang="en-GB" dirty="0"/>
          </a:p>
        </p:txBody>
      </p:sp>
      <p:pic>
        <p:nvPicPr>
          <p:cNvPr id="9218" name="Picture 2" descr="\\svr-fs-01\Staff$\Personal Folders\rkings\Week 6 Aliens\Aliens pictures\20200622_103839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88639"/>
            <a:ext cx="3024336" cy="5366765"/>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svr-fs-01\Staff$\Personal Folders\rkings\Week 6 Aliens\Aliens pictures\20200622_103853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88640"/>
            <a:ext cx="3024337" cy="5366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044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403648" y="5589240"/>
            <a:ext cx="6480720" cy="1013990"/>
          </a:xfrm>
        </p:spPr>
        <p:txBody>
          <a:bodyPr>
            <a:normAutofit/>
          </a:bodyPr>
          <a:lstStyle/>
          <a:p>
            <a:pPr lvl="0"/>
            <a:r>
              <a:rPr lang="en-GB" sz="1800" b="1" dirty="0" smtClean="0"/>
              <a:t>9. Stretch </a:t>
            </a:r>
            <a:r>
              <a:rPr lang="en-GB" sz="1800" b="1" dirty="0"/>
              <a:t>the second balloon a little. Then with some help carefully stretch it over the knotted end of the rice filled balloon. You may need to push the rice balloon a little.</a:t>
            </a:r>
            <a:endParaRPr lang="en-GB" sz="1800" dirty="0"/>
          </a:p>
          <a:p>
            <a:endParaRPr lang="en-GB" dirty="0"/>
          </a:p>
        </p:txBody>
      </p:sp>
      <p:pic>
        <p:nvPicPr>
          <p:cNvPr id="10242" name="Picture 2" descr="\\svr-fs-01\Staff$\Personal Folders\rkings\Week 6 Aliens\Aliens pictures\20200622_103927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60648"/>
            <a:ext cx="2906235" cy="5157192"/>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svr-fs-01\Staff$\Personal Folders\rkings\Week 6 Aliens\Aliens pictures\20200622_104025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1308501"/>
            <a:ext cx="4968552" cy="3144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694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475656" y="5805264"/>
            <a:ext cx="6264696" cy="804862"/>
          </a:xfrm>
        </p:spPr>
        <p:txBody>
          <a:bodyPr>
            <a:normAutofit/>
          </a:bodyPr>
          <a:lstStyle/>
          <a:p>
            <a:pPr lvl="0"/>
            <a:r>
              <a:rPr lang="en-GB" sz="1800" b="1" dirty="0" smtClean="0"/>
              <a:t>10. Now </a:t>
            </a:r>
            <a:r>
              <a:rPr lang="en-GB" sz="1800" b="1" dirty="0"/>
              <a:t>using the permanent pen you can draw a face, spots or whatever you want to create you alien head. </a:t>
            </a:r>
            <a:endParaRPr lang="en-GB" sz="1800" dirty="0"/>
          </a:p>
        </p:txBody>
      </p:sp>
      <p:pic>
        <p:nvPicPr>
          <p:cNvPr id="11266" name="Picture 2" descr="\\svr-fs-01\Staff$\Personal Folders\rkings\Week 6 Aliens\Aliens pictures\20200622_104052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116632"/>
            <a:ext cx="3149708" cy="5589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05215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95536" y="4869160"/>
            <a:ext cx="8352928" cy="1800200"/>
          </a:xfrm>
        </p:spPr>
        <p:txBody>
          <a:bodyPr>
            <a:noAutofit/>
          </a:bodyPr>
          <a:lstStyle/>
          <a:p>
            <a:pPr lvl="0"/>
            <a:r>
              <a:rPr lang="en-GB" sz="1800" b="1" dirty="0" smtClean="0"/>
              <a:t>11. Leave </a:t>
            </a:r>
            <a:r>
              <a:rPr lang="en-GB" sz="1800" b="1" dirty="0"/>
              <a:t>for a minute so the pen dries. You now have an Alien stress ball, squeeze away!</a:t>
            </a:r>
            <a:endParaRPr lang="en-GB" sz="1800" dirty="0"/>
          </a:p>
          <a:p>
            <a:r>
              <a:rPr lang="en-GB" sz="1800" b="1" dirty="0"/>
              <a:t>You can make all sorts of colour ways depending on the balloons you have. </a:t>
            </a:r>
            <a:endParaRPr lang="en-GB" sz="1800" b="1" dirty="0" smtClean="0"/>
          </a:p>
          <a:p>
            <a:r>
              <a:rPr lang="en-GB" sz="1800" b="1" dirty="0" smtClean="0"/>
              <a:t>An </a:t>
            </a:r>
            <a:r>
              <a:rPr lang="en-GB" sz="1800" b="1" dirty="0"/>
              <a:t>alternative to rice is a mixture of corn </a:t>
            </a:r>
            <a:r>
              <a:rPr lang="en-GB" sz="1800" b="1" dirty="0" smtClean="0"/>
              <a:t>flour </a:t>
            </a:r>
            <a:r>
              <a:rPr lang="en-GB" sz="1800" b="1" dirty="0"/>
              <a:t>and water. This is called an Oobleck or non-Newtonian fluid and goes from a liquid to a solid when squeezed. </a:t>
            </a:r>
            <a:r>
              <a:rPr lang="en-GB" sz="1800" b="1" dirty="0" smtClean="0"/>
              <a:t>Follow the </a:t>
            </a:r>
            <a:r>
              <a:rPr lang="en-GB" sz="1800" b="1" dirty="0"/>
              <a:t>steps </a:t>
            </a:r>
            <a:r>
              <a:rPr lang="en-GB" sz="1800" b="1" dirty="0" smtClean="0"/>
              <a:t>2 and 3 then add some water then some tablespoons of corn flour, </a:t>
            </a:r>
            <a:r>
              <a:rPr lang="en-GB" sz="1800" b="1" smtClean="0"/>
              <a:t>tie the end.</a:t>
            </a:r>
            <a:endParaRPr lang="en-GB" sz="1800" dirty="0"/>
          </a:p>
        </p:txBody>
      </p:sp>
      <p:pic>
        <p:nvPicPr>
          <p:cNvPr id="12290" name="Picture 2" descr="\\svr-fs-01\Staff$\Personal Folders\rkings\Week 6 Aliens\Aliens pictures\20200622_104209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8640"/>
            <a:ext cx="2581606" cy="4581128"/>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svr-fs-01\Staff$\Personal Folders\rkings\Week 6 Aliens\Aliens pictures\20200622_104239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189919"/>
            <a:ext cx="2736304" cy="4588055"/>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svr-fs-01\Staff$\Personal Folders\rkings\Week 6 Aliens\Aliens pictures\20200622_104247_resize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9955" y="188640"/>
            <a:ext cx="2574217" cy="4568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098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Materials List Alien Stress Head</a:t>
            </a:r>
            <a:endParaRPr lang="en-GB" b="1" dirty="0"/>
          </a:p>
        </p:txBody>
      </p:sp>
      <p:sp>
        <p:nvSpPr>
          <p:cNvPr id="3" name="Content Placeholder 2"/>
          <p:cNvSpPr>
            <a:spLocks noGrp="1"/>
          </p:cNvSpPr>
          <p:nvPr>
            <p:ph idx="1"/>
          </p:nvPr>
        </p:nvSpPr>
        <p:spPr>
          <a:xfrm>
            <a:off x="457200" y="1600200"/>
            <a:ext cx="8229600" cy="4637112"/>
          </a:xfrm>
        </p:spPr>
        <p:txBody>
          <a:bodyPr>
            <a:normAutofit fontScale="92500" lnSpcReduction="20000"/>
          </a:bodyPr>
          <a:lstStyle/>
          <a:p>
            <a:pPr lvl="0"/>
            <a:r>
              <a:rPr lang="en-GB" b="1" dirty="0" smtClean="0"/>
              <a:t>2 or more balloons – any colour you like.</a:t>
            </a:r>
            <a:endParaRPr lang="en-GB" dirty="0" smtClean="0"/>
          </a:p>
          <a:p>
            <a:pPr lvl="0"/>
            <a:r>
              <a:rPr lang="en-GB" b="1" dirty="0" smtClean="0"/>
              <a:t>Cup of rice – not cooked!</a:t>
            </a:r>
            <a:endParaRPr lang="en-GB" dirty="0" smtClean="0"/>
          </a:p>
          <a:p>
            <a:pPr lvl="0"/>
            <a:r>
              <a:rPr lang="en-GB" b="1" dirty="0" smtClean="0"/>
              <a:t>Black permanent pen – for drawing the details</a:t>
            </a:r>
            <a:endParaRPr lang="en-GB" dirty="0" smtClean="0"/>
          </a:p>
          <a:p>
            <a:pPr lvl="0"/>
            <a:r>
              <a:rPr lang="en-GB" b="1" dirty="0" smtClean="0"/>
              <a:t>Empty plastic drinks bottle – to make funnel and stand OR a funnel and plastic jug.</a:t>
            </a:r>
            <a:endParaRPr lang="en-GB" dirty="0" smtClean="0"/>
          </a:p>
          <a:p>
            <a:pPr lvl="0"/>
            <a:r>
              <a:rPr lang="en-GB" b="1" dirty="0" smtClean="0"/>
              <a:t>Cutting board – for parents to use when cutting bottle to make funnel.</a:t>
            </a:r>
            <a:endParaRPr lang="en-GB" dirty="0" smtClean="0"/>
          </a:p>
          <a:p>
            <a:pPr lvl="0"/>
            <a:r>
              <a:rPr lang="en-GB" b="1" dirty="0" smtClean="0"/>
              <a:t>Sharp knife – Parents only to use.</a:t>
            </a:r>
            <a:endParaRPr lang="en-GB" dirty="0" smtClean="0"/>
          </a:p>
          <a:p>
            <a:pPr lvl="0"/>
            <a:r>
              <a:rPr lang="en-GB" b="1" dirty="0" smtClean="0"/>
              <a:t>Scissors – to cut and trim bottle and one balloon (adult supervision).</a:t>
            </a:r>
            <a:endParaRPr lang="en-GB" dirty="0" smtClean="0"/>
          </a:p>
          <a:p>
            <a:endParaRPr lang="en-GB" dirty="0"/>
          </a:p>
        </p:txBody>
      </p:sp>
    </p:spTree>
    <p:extLst>
      <p:ext uri="{BB962C8B-B14F-4D97-AF65-F5344CB8AC3E}">
        <p14:creationId xmlns:p14="http://schemas.microsoft.com/office/powerpoint/2010/main" val="1021433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63688" y="6020346"/>
            <a:ext cx="5486400" cy="804862"/>
          </a:xfrm>
        </p:spPr>
        <p:txBody>
          <a:bodyPr>
            <a:normAutofit/>
          </a:bodyPr>
          <a:lstStyle/>
          <a:p>
            <a:r>
              <a:rPr lang="en-GB" sz="2400" b="1" dirty="0" smtClean="0"/>
              <a:t>Materials needed.</a:t>
            </a:r>
            <a:endParaRPr lang="en-GB" sz="2400" b="1" dirty="0"/>
          </a:p>
        </p:txBody>
      </p:sp>
      <p:pic>
        <p:nvPicPr>
          <p:cNvPr id="1027" name="Picture 3" descr="\\svr-fs-01\Staff$\Personal Folders\rkings\Week 6 Aliens\Aliens pictures\20200622_102612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820948" y="-948740"/>
            <a:ext cx="5502104" cy="8208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2117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11560" y="4737154"/>
            <a:ext cx="7808658" cy="2120846"/>
          </a:xfrm>
        </p:spPr>
        <p:txBody>
          <a:bodyPr>
            <a:normAutofit lnSpcReduction="10000"/>
          </a:bodyPr>
          <a:lstStyle/>
          <a:p>
            <a:pPr lvl="0"/>
            <a:r>
              <a:rPr lang="en-GB" sz="1800" b="1" dirty="0" smtClean="0"/>
              <a:t>                            Parental stage</a:t>
            </a:r>
          </a:p>
          <a:p>
            <a:pPr lvl="0"/>
            <a:r>
              <a:rPr lang="en-GB" sz="1800" b="1" dirty="0" smtClean="0"/>
              <a:t>1. Using </a:t>
            </a:r>
            <a:r>
              <a:rPr lang="en-GB" sz="1800" b="1" dirty="0"/>
              <a:t>the cutting board to rest the empty drinks bottle on, carefully use the knife to cut into the bottle at the point that it starts to widen. Use the scissors to cut around the bottle. This is going to make our funnel to pour the rice into our balloon and a container to balance the funnel in. </a:t>
            </a:r>
          </a:p>
          <a:p>
            <a:r>
              <a:rPr lang="en-GB" sz="1800" b="1" dirty="0"/>
              <a:t>Alternately if you have a funnel please use that and a jug to collect any stray rice.</a:t>
            </a:r>
          </a:p>
          <a:p>
            <a:endParaRPr lang="en-GB" dirty="0"/>
          </a:p>
        </p:txBody>
      </p:sp>
      <p:pic>
        <p:nvPicPr>
          <p:cNvPr id="2050" name="Picture 2" descr="\\svr-fs-01\Staff$\Personal Folders\rkings\Week 6 Aliens\Aliens pictures\20200622_102636_resiz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275350"/>
            <a:ext cx="2408058" cy="427316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svr-fs-01\Staff$\Personal Folders\rkings\Week 6 Aliens\Aliens pictures\20200622_102727_resiz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275351"/>
            <a:ext cx="2408058" cy="427316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vr-fs-01\Staff$\Personal Folders\rkings\Week 6 Aliens\Aliens pictures\20200622_102740_resize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275351"/>
            <a:ext cx="2408058" cy="4273163"/>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RKings\AppData\Local\Microsoft\Windows\Temporary Internet Files\Content.IE5\TU2HNWHU\451px-Segnale_generico.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435" y="116632"/>
            <a:ext cx="1762963" cy="1563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341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noAutofit/>
          </a:bodyPr>
          <a:lstStyle/>
          <a:p>
            <a:pPr lvl="0"/>
            <a:r>
              <a:rPr lang="en-GB" sz="1800" b="1" dirty="0" smtClean="0"/>
              <a:t>2. Take </a:t>
            </a:r>
            <a:r>
              <a:rPr lang="en-GB" sz="1800" b="1" dirty="0"/>
              <a:t>one of your balloons and carefully stretch the end over the neck of the bottle (this is the end where the bottle top is screwed on). You may need some help with this as balloons can be very tricky.</a:t>
            </a:r>
          </a:p>
          <a:p>
            <a:endParaRPr lang="en-GB" sz="1800" b="1" dirty="0"/>
          </a:p>
        </p:txBody>
      </p:sp>
      <p:pic>
        <p:nvPicPr>
          <p:cNvPr id="3074" name="Picture 2" descr="\\svr-fs-01\Staff$\Personal Folders\rkings\Week 6 Aliens\Aliens pictures\20200622_102810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68660"/>
            <a:ext cx="2784499" cy="494116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svr-fs-01\Staff$\Personal Folders\rkings\Week 6 Aliens\Aliens pictures\20200622_102950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1712" y="404664"/>
            <a:ext cx="2900608" cy="4905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291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63688" y="5877272"/>
            <a:ext cx="5486400" cy="804862"/>
          </a:xfrm>
        </p:spPr>
        <p:txBody>
          <a:bodyPr>
            <a:normAutofit fontScale="92500" lnSpcReduction="20000"/>
          </a:bodyPr>
          <a:lstStyle/>
          <a:p>
            <a:pPr lvl="0"/>
            <a:r>
              <a:rPr lang="en-GB" sz="1900" b="1" dirty="0" smtClean="0"/>
              <a:t>3. Place </a:t>
            </a:r>
            <a:r>
              <a:rPr lang="en-GB" sz="1900" b="1" dirty="0"/>
              <a:t>the funnel with balloon attached into the container, it should balance really well and free up your hands ready to pour the rice.</a:t>
            </a:r>
            <a:endParaRPr lang="en-GB" sz="1900" dirty="0"/>
          </a:p>
          <a:p>
            <a:endParaRPr lang="en-GB" sz="1800" b="1" dirty="0"/>
          </a:p>
        </p:txBody>
      </p:sp>
      <p:pic>
        <p:nvPicPr>
          <p:cNvPr id="4098" name="Picture 2" descr="\\svr-fs-01\Staff$\Personal Folders\rkings\Week 6 Aliens\Aliens pictures\20200622_103104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16631"/>
            <a:ext cx="3532028" cy="5723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489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475656" y="5805264"/>
            <a:ext cx="6048672" cy="804862"/>
          </a:xfrm>
        </p:spPr>
        <p:txBody>
          <a:bodyPr>
            <a:noAutofit/>
          </a:bodyPr>
          <a:lstStyle/>
          <a:p>
            <a:pPr lvl="0"/>
            <a:r>
              <a:rPr lang="en-GB" sz="1800" b="1" dirty="0" smtClean="0"/>
              <a:t>4. Pour </a:t>
            </a:r>
            <a:r>
              <a:rPr lang="en-GB" sz="1800" b="1" dirty="0"/>
              <a:t>some of the rice in very slowly. Squeeze and stretch the balloon carefully so the rice goes into the balloon.</a:t>
            </a:r>
          </a:p>
          <a:p>
            <a:endParaRPr lang="en-GB" sz="1800" b="1" dirty="0"/>
          </a:p>
        </p:txBody>
      </p:sp>
      <p:pic>
        <p:nvPicPr>
          <p:cNvPr id="5122" name="Picture 2" descr="\\svr-fs-01\Staff$\Personal Folders\rkings\Week 6 Aliens\Aliens pictures\20200622_103200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88640"/>
            <a:ext cx="2981765" cy="529122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svr-fs-01\Staff$\Personal Folders\rkings\Week 6 Aliens\Aliens pictures\20200622_103223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8640"/>
            <a:ext cx="2981765" cy="5291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722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475656" y="5877272"/>
            <a:ext cx="6192688" cy="804862"/>
          </a:xfrm>
        </p:spPr>
        <p:txBody>
          <a:bodyPr/>
          <a:lstStyle/>
          <a:p>
            <a:pPr lvl="0"/>
            <a:r>
              <a:rPr lang="en-GB" sz="1800" b="1" dirty="0" smtClean="0"/>
              <a:t>5. Pour </a:t>
            </a:r>
            <a:r>
              <a:rPr lang="en-GB" sz="1800" b="1" dirty="0"/>
              <a:t>as much as you can into the funnel. Give it a gentle shake to get as much rice into the balloon.</a:t>
            </a:r>
            <a:endParaRPr lang="en-GB" sz="1800" dirty="0"/>
          </a:p>
          <a:p>
            <a:endParaRPr lang="en-GB" dirty="0"/>
          </a:p>
        </p:txBody>
      </p:sp>
      <p:pic>
        <p:nvPicPr>
          <p:cNvPr id="6146" name="Picture 2" descr="\\svr-fs-01\Staff$\Personal Folders\rkings\Week 6 Aliens\Aliens pictures\20200622_103245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16632"/>
            <a:ext cx="3528392" cy="5661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6496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403648" y="5661248"/>
            <a:ext cx="6336704" cy="1013990"/>
          </a:xfrm>
        </p:spPr>
        <p:txBody>
          <a:bodyPr>
            <a:normAutofit fontScale="70000" lnSpcReduction="20000"/>
          </a:bodyPr>
          <a:lstStyle/>
          <a:p>
            <a:pPr lvl="0"/>
            <a:r>
              <a:rPr lang="en-GB" sz="2900" b="1" dirty="0" smtClean="0"/>
              <a:t>6.</a:t>
            </a:r>
            <a:r>
              <a:rPr lang="en-GB" sz="2900" b="1" dirty="0"/>
              <a:t> To help use either your pen or a wooden spoon -handle end, to push the rice into the balloon. Be very careful not to split your balloon at this point.</a:t>
            </a:r>
          </a:p>
          <a:p>
            <a:r>
              <a:rPr lang="en-GB" dirty="0" smtClean="0"/>
              <a:t> </a:t>
            </a:r>
            <a:endParaRPr lang="en-GB" dirty="0"/>
          </a:p>
        </p:txBody>
      </p:sp>
      <p:pic>
        <p:nvPicPr>
          <p:cNvPr id="7170" name="Picture 2" descr="\\svr-fs-01\Staff$\Personal Folders\rkings\Week 6 Aliens\Aliens pictures\20200622_103432_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16631"/>
            <a:ext cx="3096344" cy="5494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47975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551</Words>
  <Application>Microsoft Office PowerPoint</Application>
  <PresentationFormat>On-screen Show (4:3)</PresentationFormat>
  <Paragraphs>27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Week 6 – Alien Stress Head</vt:lpstr>
      <vt:lpstr>Materials List Alien Stress Head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NCW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Rachael Kings</dc:creator>
  <cp:lastModifiedBy>Rachael Kings</cp:lastModifiedBy>
  <cp:revision>14</cp:revision>
  <dcterms:created xsi:type="dcterms:W3CDTF">2020-06-22T12:34:08Z</dcterms:created>
  <dcterms:modified xsi:type="dcterms:W3CDTF">2020-06-26T15:35:02Z</dcterms:modified>
</cp:coreProperties>
</file>