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4" r:id="rId9"/>
    <p:sldId id="265" r:id="rId10"/>
    <p:sldId id="266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796CE-9C3C-4E80-80B8-09CB2FD2FDE7}" type="datetimeFigureOut">
              <a:rPr lang="en-GB" smtClean="0"/>
              <a:t>26/06/2020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B73CA-2779-4E04-A806-ADA0917B4A6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4440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796CE-9C3C-4E80-80B8-09CB2FD2FDE7}" type="datetimeFigureOut">
              <a:rPr lang="en-GB" smtClean="0"/>
              <a:t>26/06/2020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B73CA-2779-4E04-A806-ADA0917B4A6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4471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796CE-9C3C-4E80-80B8-09CB2FD2FDE7}" type="datetimeFigureOut">
              <a:rPr lang="en-GB" smtClean="0"/>
              <a:t>26/06/2020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B73CA-2779-4E04-A806-ADA0917B4A6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4393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796CE-9C3C-4E80-80B8-09CB2FD2FDE7}" type="datetimeFigureOut">
              <a:rPr lang="en-GB" smtClean="0"/>
              <a:t>26/06/2020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B73CA-2779-4E04-A806-ADA0917B4A6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6250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796CE-9C3C-4E80-80B8-09CB2FD2FDE7}" type="datetimeFigureOut">
              <a:rPr lang="en-GB" smtClean="0"/>
              <a:t>26/06/2020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B73CA-2779-4E04-A806-ADA0917B4A6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9710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796CE-9C3C-4E80-80B8-09CB2FD2FDE7}" type="datetimeFigureOut">
              <a:rPr lang="en-GB" smtClean="0"/>
              <a:t>26/06/2020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B73CA-2779-4E04-A806-ADA0917B4A6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1497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796CE-9C3C-4E80-80B8-09CB2FD2FDE7}" type="datetimeFigureOut">
              <a:rPr lang="en-GB" smtClean="0"/>
              <a:t>26/06/2020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B73CA-2779-4E04-A806-ADA0917B4A6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2380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796CE-9C3C-4E80-80B8-09CB2FD2FDE7}" type="datetimeFigureOut">
              <a:rPr lang="en-GB" smtClean="0"/>
              <a:t>26/06/2020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B73CA-2779-4E04-A806-ADA0917B4A6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458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796CE-9C3C-4E80-80B8-09CB2FD2FDE7}" type="datetimeFigureOut">
              <a:rPr lang="en-GB" smtClean="0"/>
              <a:t>26/06/2020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B73CA-2779-4E04-A806-ADA0917B4A6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817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796CE-9C3C-4E80-80B8-09CB2FD2FDE7}" type="datetimeFigureOut">
              <a:rPr lang="en-GB" smtClean="0"/>
              <a:t>26/06/2020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B73CA-2779-4E04-A806-ADA0917B4A6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9821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796CE-9C3C-4E80-80B8-09CB2FD2FDE7}" type="datetimeFigureOut">
              <a:rPr lang="en-GB" smtClean="0"/>
              <a:t>26/06/2020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B73CA-2779-4E04-A806-ADA0917B4A6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1810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0796CE-9C3C-4E80-80B8-09CB2FD2FDE7}" type="datetimeFigureOut">
              <a:rPr lang="en-GB" smtClean="0"/>
              <a:t>26/06/2020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B73CA-2779-4E04-A806-ADA0917B4A6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1862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.uk/url?sa=i&amp;rct=j&amp;q=&amp;esrc=s&amp;source=images&amp;cd=&amp;cad=rja&amp;docid=Pw2wvsojR8UDVM&amp;tbnid=4I_YN8-yNNDC2M:&amp;ved=0CAUQjRw&amp;url=http://www.actionforblindpeople.org.uk/resources/our-partners/show/693&amp;ei=8_nwUovhFuam0AXqowE&amp;bvm=bv.60444564,d.ZGU&amp;psig=AFQjCNFG5ZNQE6yhkbqBKnYICq_WGCFLGA&amp;ust=1391610710956046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/>
              <a:t>Week 5 – Flowers or flower card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 smtClean="0">
                <a:solidFill>
                  <a:schemeClr val="tx1"/>
                </a:solidFill>
              </a:rPr>
              <a:t>Create simple 3D flowers u</a:t>
            </a:r>
            <a:r>
              <a:rPr lang="en-GB" b="1" dirty="0" smtClean="0">
                <a:solidFill>
                  <a:schemeClr val="tx1"/>
                </a:solidFill>
              </a:rPr>
              <a:t>sing coloured paper, straws and found materials</a:t>
            </a:r>
            <a:endParaRPr lang="en-GB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https://www.actionforblindpeople.org.uk/assets/Uploads/affiliates/logos/_resampled/paddedimage240120-NCW-LOGO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60648"/>
            <a:ext cx="3096344" cy="17281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2642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91680" y="5733256"/>
            <a:ext cx="5588024" cy="1013990"/>
          </a:xfrm>
        </p:spPr>
        <p:txBody>
          <a:bodyPr>
            <a:normAutofit/>
          </a:bodyPr>
          <a:lstStyle/>
          <a:p>
            <a:pPr lvl="0"/>
            <a:r>
              <a:rPr lang="en-GB" sz="1800" b="1" dirty="0" smtClean="0"/>
              <a:t>7. </a:t>
            </a:r>
            <a:r>
              <a:rPr lang="en-GB" sz="1800" b="1" dirty="0"/>
              <a:t>Stick the stem to the flat side of the flower and add leaf. Your flower is complete.</a:t>
            </a:r>
            <a:endParaRPr lang="en-GB" sz="1800" dirty="0"/>
          </a:p>
          <a:p>
            <a:endParaRPr lang="en-GB" sz="1800" b="1" dirty="0"/>
          </a:p>
        </p:txBody>
      </p:sp>
      <p:pic>
        <p:nvPicPr>
          <p:cNvPr id="9219" name="Picture 3" descr="C:\Users\RKings\AppData\Local\Microsoft\Windows\Temporary Internet Files\Content.Outlook\9IJU6T2C\20200626_161720_resiz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30843"/>
            <a:ext cx="2952328" cy="5238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349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47664" y="5561856"/>
            <a:ext cx="5948064" cy="1158006"/>
          </a:xfrm>
        </p:spPr>
        <p:txBody>
          <a:bodyPr>
            <a:normAutofit/>
          </a:bodyPr>
          <a:lstStyle/>
          <a:p>
            <a:pPr lvl="0"/>
            <a:r>
              <a:rPr lang="en-GB" sz="1800" b="1" dirty="0" smtClean="0"/>
              <a:t>9. </a:t>
            </a:r>
            <a:r>
              <a:rPr lang="en-GB" sz="1800" b="1" dirty="0"/>
              <a:t>You can make more of these and put them in a jar for display or stick one to a folded piece of card and make a thank you card for a friend, parent or grandparent.</a:t>
            </a:r>
            <a:endParaRPr lang="en-GB" sz="1800" dirty="0"/>
          </a:p>
          <a:p>
            <a:endParaRPr lang="en-GB" sz="1800" b="1" dirty="0"/>
          </a:p>
        </p:txBody>
      </p:sp>
      <p:pic>
        <p:nvPicPr>
          <p:cNvPr id="11266" name="Picture 2" descr="C:\Users\RKings\AppData\Local\Microsoft\Windows\Temporary Internet Files\Content.Outlook\9IJU6T2C\20200626_152738_resiz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09600"/>
            <a:ext cx="2881089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RKings\AppData\Local\Microsoft\Windows\Temporary Internet Files\Content.Outlook\9IJU6T2C\20200626_161747_resiz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93032"/>
            <a:ext cx="2890425" cy="5129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422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Materials List for Flowers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/>
          <a:lstStyle/>
          <a:p>
            <a:pPr lvl="0"/>
            <a:r>
              <a:rPr lang="en-GB" b="1" dirty="0"/>
              <a:t>Box card – for template.</a:t>
            </a:r>
            <a:endParaRPr lang="en-GB" dirty="0"/>
          </a:p>
          <a:p>
            <a:pPr lvl="0"/>
            <a:r>
              <a:rPr lang="en-GB" b="1" dirty="0"/>
              <a:t>Coloured paper – for flower shape.</a:t>
            </a:r>
            <a:endParaRPr lang="en-GB" dirty="0"/>
          </a:p>
          <a:p>
            <a:pPr lvl="0"/>
            <a:r>
              <a:rPr lang="en-GB" b="1" dirty="0"/>
              <a:t>Plastic or paper straws.</a:t>
            </a:r>
            <a:endParaRPr lang="en-GB" dirty="0"/>
          </a:p>
          <a:p>
            <a:pPr lvl="0"/>
            <a:r>
              <a:rPr lang="en-GB" b="1" dirty="0"/>
              <a:t>Coloured pens – to either colour paper or straws and to draw round template.</a:t>
            </a:r>
            <a:endParaRPr lang="en-GB" dirty="0"/>
          </a:p>
          <a:p>
            <a:pPr lvl="0"/>
            <a:r>
              <a:rPr lang="en-GB" b="1" dirty="0"/>
              <a:t>Glue or tape – can be PVA or </a:t>
            </a:r>
            <a:r>
              <a:rPr lang="en-GB" b="1" dirty="0"/>
              <a:t>Pritt</a:t>
            </a:r>
            <a:r>
              <a:rPr lang="en-GB" b="1" dirty="0"/>
              <a:t> stick</a:t>
            </a:r>
            <a:endParaRPr lang="en-GB" dirty="0"/>
          </a:p>
          <a:p>
            <a:pPr lvl="0"/>
            <a:r>
              <a:rPr lang="en-GB" b="1" dirty="0"/>
              <a:t>Scissors – to cut your shapes (adult supervision)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929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5536" y="764704"/>
            <a:ext cx="5486400" cy="804862"/>
          </a:xfrm>
        </p:spPr>
        <p:txBody>
          <a:bodyPr>
            <a:normAutofit/>
          </a:bodyPr>
          <a:lstStyle/>
          <a:p>
            <a:r>
              <a:rPr lang="en-GB" sz="1800" b="1" dirty="0" smtClean="0"/>
              <a:t>Materials needed.</a:t>
            </a:r>
            <a:endParaRPr lang="en-GB" sz="1800" b="1" dirty="0"/>
          </a:p>
        </p:txBody>
      </p:sp>
      <p:pic>
        <p:nvPicPr>
          <p:cNvPr id="1026" name="Picture 2" descr="C:\Users\RKings\AppData\Local\Microsoft\Windows\Temporary Internet Files\Content.Outlook\9IJU6T2C\20200626_134053_resiz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4571" y="188640"/>
            <a:ext cx="5007829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1226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40768" y="5589240"/>
            <a:ext cx="6271592" cy="1080120"/>
          </a:xfrm>
        </p:spPr>
        <p:txBody>
          <a:bodyPr>
            <a:normAutofit/>
          </a:bodyPr>
          <a:lstStyle/>
          <a:p>
            <a:pPr lvl="0"/>
            <a:r>
              <a:rPr lang="en-GB" sz="1800" b="1" dirty="0" smtClean="0"/>
              <a:t>1. </a:t>
            </a:r>
            <a:r>
              <a:rPr lang="en-GB" sz="1800" b="1" dirty="0"/>
              <a:t>Using the attached pattern ask a parent to copy and cut out of thick card to make a template to draw round.</a:t>
            </a:r>
            <a:endParaRPr lang="en-GB" sz="1800" dirty="0"/>
          </a:p>
          <a:p>
            <a:endParaRPr lang="en-GB" sz="1800" b="1" dirty="0"/>
          </a:p>
        </p:txBody>
      </p:sp>
      <p:pic>
        <p:nvPicPr>
          <p:cNvPr id="2050" name="Picture 2" descr="C:\Users\RKings\AppData\Local\Microsoft\Windows\Temporary Internet Files\Content.Outlook\9IJU6T2C\20200626_134207_resiz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7757969" cy="4752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505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19672" y="5733256"/>
            <a:ext cx="6048672" cy="936104"/>
          </a:xfrm>
        </p:spPr>
        <p:txBody>
          <a:bodyPr>
            <a:normAutofit/>
          </a:bodyPr>
          <a:lstStyle/>
          <a:p>
            <a:pPr lvl="0"/>
            <a:r>
              <a:rPr lang="en-GB" sz="1800" b="1" dirty="0" smtClean="0"/>
              <a:t>2. </a:t>
            </a:r>
            <a:r>
              <a:rPr lang="en-GB" sz="1800" b="1" dirty="0"/>
              <a:t>Take your coloured paper or paper decorated by you and draw round the card template. Do this at least three </a:t>
            </a:r>
            <a:r>
              <a:rPr lang="en-GB" sz="1800" b="1" dirty="0" smtClean="0"/>
              <a:t>or four times </a:t>
            </a:r>
            <a:r>
              <a:rPr lang="en-GB" sz="1800" b="1" dirty="0"/>
              <a:t>for each flower.</a:t>
            </a:r>
            <a:endParaRPr lang="en-GB" sz="1800" dirty="0"/>
          </a:p>
          <a:p>
            <a:endParaRPr lang="en-GB" sz="1800" b="1" dirty="0"/>
          </a:p>
        </p:txBody>
      </p:sp>
      <p:pic>
        <p:nvPicPr>
          <p:cNvPr id="3074" name="Picture 2" descr="C:\Users\RKings\AppData\Local\Microsoft\Windows\Temporary Internet Files\Content.Outlook\9IJU6T2C\20200626_134437_resiz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56739"/>
            <a:ext cx="2974263" cy="5277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566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516016" cy="941982"/>
          </a:xfrm>
        </p:spPr>
        <p:txBody>
          <a:bodyPr>
            <a:normAutofit/>
          </a:bodyPr>
          <a:lstStyle/>
          <a:p>
            <a:pPr lvl="0"/>
            <a:r>
              <a:rPr lang="en-GB" sz="1800" b="1" dirty="0" smtClean="0"/>
              <a:t>3. </a:t>
            </a:r>
            <a:r>
              <a:rPr lang="en-GB" sz="1800" b="1" dirty="0"/>
              <a:t>Ask a parent to cut out these shapes. Fold each one in half so they are a mirror image.</a:t>
            </a:r>
            <a:endParaRPr lang="en-GB" sz="1800" dirty="0"/>
          </a:p>
          <a:p>
            <a:endParaRPr lang="en-GB" sz="1800" b="1" dirty="0"/>
          </a:p>
        </p:txBody>
      </p:sp>
      <p:pic>
        <p:nvPicPr>
          <p:cNvPr id="4098" name="Picture 2" descr="C:\Users\RKings\AppData\Local\Microsoft\Windows\Temporary Internet Files\Content.Outlook\9IJU6T2C\20200626_134757_resiz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472862" y="-952581"/>
            <a:ext cx="4248472" cy="7539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324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19672" y="5367338"/>
            <a:ext cx="5976664" cy="1158006"/>
          </a:xfrm>
        </p:spPr>
        <p:txBody>
          <a:bodyPr>
            <a:normAutofit lnSpcReduction="10000"/>
          </a:bodyPr>
          <a:lstStyle/>
          <a:p>
            <a:pPr lvl="0"/>
            <a:r>
              <a:rPr lang="en-GB" sz="1800" b="1" dirty="0" smtClean="0"/>
              <a:t>4. </a:t>
            </a:r>
            <a:r>
              <a:rPr lang="en-GB" sz="1800" b="1" dirty="0"/>
              <a:t>Using glue spread some onto one side of the folded flower and stick another folded flower to it. The petals should match up. Repeat this with the third shape</a:t>
            </a:r>
            <a:r>
              <a:rPr lang="en-GB" sz="1800" b="1" dirty="0" smtClean="0"/>
              <a:t>. And again with the fourth if you’ve cut four.</a:t>
            </a:r>
            <a:endParaRPr lang="en-GB" sz="1800" dirty="0"/>
          </a:p>
          <a:p>
            <a:endParaRPr lang="en-GB" sz="1800" b="1" dirty="0"/>
          </a:p>
        </p:txBody>
      </p:sp>
      <p:pic>
        <p:nvPicPr>
          <p:cNvPr id="5122" name="Picture 2" descr="C:\Users\RKings\AppData\Local\Microsoft\Windows\Temporary Internet Files\Content.Outlook\9IJU6T2C\20200626_134828_resiz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053" y="188640"/>
            <a:ext cx="2662763" cy="472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RKings\AppData\Local\Microsoft\Windows\Temporary Internet Files\Content.Outlook\9IJU6T2C\20200626_134858_resiz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745" y="188640"/>
            <a:ext cx="2662764" cy="472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182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82934" y="5589240"/>
            <a:ext cx="5660032" cy="1085998"/>
          </a:xfrm>
        </p:spPr>
        <p:txBody>
          <a:bodyPr>
            <a:normAutofit/>
          </a:bodyPr>
          <a:lstStyle/>
          <a:p>
            <a:pPr lvl="0"/>
            <a:r>
              <a:rPr lang="en-GB" sz="1800" b="1" dirty="0" smtClean="0"/>
              <a:t>5. </a:t>
            </a:r>
            <a:r>
              <a:rPr lang="en-GB" sz="1800" b="1" dirty="0"/>
              <a:t>You should now have a flower shape with two petals sticking up in the middle. When laying down flat it should feel like a semi-circle.</a:t>
            </a:r>
            <a:endParaRPr lang="en-GB" sz="1800" dirty="0"/>
          </a:p>
          <a:p>
            <a:endParaRPr lang="en-GB" sz="1800" b="1" dirty="0"/>
          </a:p>
        </p:txBody>
      </p:sp>
      <p:pic>
        <p:nvPicPr>
          <p:cNvPr id="7170" name="Picture 2" descr="C:\Users\RKings\AppData\Local\Microsoft\Windows\Temporary Internet Files\Content.Outlook\9IJU6T2C\20200626_134904_resiz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88640"/>
            <a:ext cx="2906236" cy="515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115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660032" cy="1013990"/>
          </a:xfrm>
        </p:spPr>
        <p:txBody>
          <a:bodyPr>
            <a:normAutofit/>
          </a:bodyPr>
          <a:lstStyle/>
          <a:p>
            <a:pPr lvl="0"/>
            <a:r>
              <a:rPr lang="en-GB" sz="1800" b="1" dirty="0" smtClean="0"/>
              <a:t>6. </a:t>
            </a:r>
            <a:r>
              <a:rPr lang="en-GB" sz="1800" b="1" dirty="0"/>
              <a:t>Take the straw and add green pen to it, this will make the stem of the flower. You could even colour some paper green and ask a parent to cut a leaf shape out for you.</a:t>
            </a:r>
            <a:endParaRPr lang="en-GB" sz="1800" dirty="0"/>
          </a:p>
          <a:p>
            <a:endParaRPr lang="en-GB" sz="1800" b="1" dirty="0"/>
          </a:p>
        </p:txBody>
      </p:sp>
      <p:pic>
        <p:nvPicPr>
          <p:cNvPr id="8194" name="Picture 2" descr="C:\Users\RKings\AppData\Local\Microsoft\Windows\Temporary Internet Files\Content.Outlook\9IJU6T2C\20200626_134935_resiz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256839" y="-1168607"/>
            <a:ext cx="4536503" cy="7539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842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331</Words>
  <Application>Microsoft Office PowerPoint</Application>
  <PresentationFormat>On-screen Show (4:3)</PresentationFormat>
  <Paragraphs>18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Week 5 – Flowers or flower card</vt:lpstr>
      <vt:lpstr>Materials List for Flowers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NCW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Rachael Kings</dc:creator>
  <cp:lastModifiedBy>Rachael Kings</cp:lastModifiedBy>
  <cp:revision>9</cp:revision>
  <dcterms:created xsi:type="dcterms:W3CDTF">2020-06-26T14:46:23Z</dcterms:created>
  <dcterms:modified xsi:type="dcterms:W3CDTF">2020-06-26T15:32:01Z</dcterms:modified>
</cp:coreProperties>
</file>