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6" r:id="rId3"/>
    <p:sldId id="257" r:id="rId4"/>
    <p:sldId id="258" r:id="rId5"/>
    <p:sldId id="259" r:id="rId6"/>
    <p:sldId id="260" r:id="rId7"/>
    <p:sldId id="261" r:id="rId8"/>
    <p:sldId id="262" r:id="rId9"/>
    <p:sldId id="263" r:id="rId10"/>
    <p:sldId id="264" r:id="rId11"/>
    <p:sldId id="267" r:id="rId12"/>
    <p:sldId id="271" r:id="rId13"/>
    <p:sldId id="269" r:id="rId14"/>
    <p:sldId id="270" r:id="rId15"/>
    <p:sldId id="272" r:id="rId16"/>
    <p:sldId id="273" r:id="rId17"/>
    <p:sldId id="274" r:id="rId18"/>
    <p:sldId id="275"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DDE21F6F-A0B1-4217-B186-DF4385886392}" type="datetimeFigureOut">
              <a:rPr lang="en-GB" smtClean="0"/>
              <a:t>15/07/2020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2BE267E-8613-4814-A1E5-8AE97F7BF703}" type="slidenum">
              <a:rPr lang="en-GB" smtClean="0"/>
              <a:t>‹#›</a:t>
            </a:fld>
            <a:endParaRPr lang="en-GB" dirty="0"/>
          </a:p>
        </p:txBody>
      </p:sp>
    </p:spTree>
    <p:extLst>
      <p:ext uri="{BB962C8B-B14F-4D97-AF65-F5344CB8AC3E}">
        <p14:creationId xmlns:p14="http://schemas.microsoft.com/office/powerpoint/2010/main" val="33889985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DE21F6F-A0B1-4217-B186-DF4385886392}" type="datetimeFigureOut">
              <a:rPr lang="en-GB" smtClean="0"/>
              <a:t>15/07/2020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2BE267E-8613-4814-A1E5-8AE97F7BF703}" type="slidenum">
              <a:rPr lang="en-GB" smtClean="0"/>
              <a:t>‹#›</a:t>
            </a:fld>
            <a:endParaRPr lang="en-GB" dirty="0"/>
          </a:p>
        </p:txBody>
      </p:sp>
    </p:spTree>
    <p:extLst>
      <p:ext uri="{BB962C8B-B14F-4D97-AF65-F5344CB8AC3E}">
        <p14:creationId xmlns:p14="http://schemas.microsoft.com/office/powerpoint/2010/main" val="1363135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DE21F6F-A0B1-4217-B186-DF4385886392}" type="datetimeFigureOut">
              <a:rPr lang="en-GB" smtClean="0"/>
              <a:t>15/07/2020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2BE267E-8613-4814-A1E5-8AE97F7BF703}" type="slidenum">
              <a:rPr lang="en-GB" smtClean="0"/>
              <a:t>‹#›</a:t>
            </a:fld>
            <a:endParaRPr lang="en-GB" dirty="0"/>
          </a:p>
        </p:txBody>
      </p:sp>
    </p:spTree>
    <p:extLst>
      <p:ext uri="{BB962C8B-B14F-4D97-AF65-F5344CB8AC3E}">
        <p14:creationId xmlns:p14="http://schemas.microsoft.com/office/powerpoint/2010/main" val="30755878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DE21F6F-A0B1-4217-B186-DF4385886392}" type="datetimeFigureOut">
              <a:rPr lang="en-GB" smtClean="0"/>
              <a:t>15/07/2020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2BE267E-8613-4814-A1E5-8AE97F7BF703}" type="slidenum">
              <a:rPr lang="en-GB" smtClean="0"/>
              <a:t>‹#›</a:t>
            </a:fld>
            <a:endParaRPr lang="en-GB" dirty="0"/>
          </a:p>
        </p:txBody>
      </p:sp>
    </p:spTree>
    <p:extLst>
      <p:ext uri="{BB962C8B-B14F-4D97-AF65-F5344CB8AC3E}">
        <p14:creationId xmlns:p14="http://schemas.microsoft.com/office/powerpoint/2010/main" val="25340681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DE21F6F-A0B1-4217-B186-DF4385886392}" type="datetimeFigureOut">
              <a:rPr lang="en-GB" smtClean="0"/>
              <a:t>15/07/2020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2BE267E-8613-4814-A1E5-8AE97F7BF703}" type="slidenum">
              <a:rPr lang="en-GB" smtClean="0"/>
              <a:t>‹#›</a:t>
            </a:fld>
            <a:endParaRPr lang="en-GB" dirty="0"/>
          </a:p>
        </p:txBody>
      </p:sp>
    </p:spTree>
    <p:extLst>
      <p:ext uri="{BB962C8B-B14F-4D97-AF65-F5344CB8AC3E}">
        <p14:creationId xmlns:p14="http://schemas.microsoft.com/office/powerpoint/2010/main" val="2172575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DDE21F6F-A0B1-4217-B186-DF4385886392}" type="datetimeFigureOut">
              <a:rPr lang="en-GB" smtClean="0"/>
              <a:t>15/07/2020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2BE267E-8613-4814-A1E5-8AE97F7BF703}" type="slidenum">
              <a:rPr lang="en-GB" smtClean="0"/>
              <a:t>‹#›</a:t>
            </a:fld>
            <a:endParaRPr lang="en-GB" dirty="0"/>
          </a:p>
        </p:txBody>
      </p:sp>
    </p:spTree>
    <p:extLst>
      <p:ext uri="{BB962C8B-B14F-4D97-AF65-F5344CB8AC3E}">
        <p14:creationId xmlns:p14="http://schemas.microsoft.com/office/powerpoint/2010/main" val="37233482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DDE21F6F-A0B1-4217-B186-DF4385886392}" type="datetimeFigureOut">
              <a:rPr lang="en-GB" smtClean="0"/>
              <a:t>15/07/2020</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D2BE267E-8613-4814-A1E5-8AE97F7BF703}" type="slidenum">
              <a:rPr lang="en-GB" smtClean="0"/>
              <a:t>‹#›</a:t>
            </a:fld>
            <a:endParaRPr lang="en-GB" dirty="0"/>
          </a:p>
        </p:txBody>
      </p:sp>
    </p:spTree>
    <p:extLst>
      <p:ext uri="{BB962C8B-B14F-4D97-AF65-F5344CB8AC3E}">
        <p14:creationId xmlns:p14="http://schemas.microsoft.com/office/powerpoint/2010/main" val="947784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DDE21F6F-A0B1-4217-B186-DF4385886392}" type="datetimeFigureOut">
              <a:rPr lang="en-GB" smtClean="0"/>
              <a:t>15/07/2020</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D2BE267E-8613-4814-A1E5-8AE97F7BF703}" type="slidenum">
              <a:rPr lang="en-GB" smtClean="0"/>
              <a:t>‹#›</a:t>
            </a:fld>
            <a:endParaRPr lang="en-GB" dirty="0"/>
          </a:p>
        </p:txBody>
      </p:sp>
    </p:spTree>
    <p:extLst>
      <p:ext uri="{BB962C8B-B14F-4D97-AF65-F5344CB8AC3E}">
        <p14:creationId xmlns:p14="http://schemas.microsoft.com/office/powerpoint/2010/main" val="16178448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E21F6F-A0B1-4217-B186-DF4385886392}" type="datetimeFigureOut">
              <a:rPr lang="en-GB" smtClean="0"/>
              <a:t>15/07/2020</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D2BE267E-8613-4814-A1E5-8AE97F7BF703}" type="slidenum">
              <a:rPr lang="en-GB" smtClean="0"/>
              <a:t>‹#›</a:t>
            </a:fld>
            <a:endParaRPr lang="en-GB" dirty="0"/>
          </a:p>
        </p:txBody>
      </p:sp>
    </p:spTree>
    <p:extLst>
      <p:ext uri="{BB962C8B-B14F-4D97-AF65-F5344CB8AC3E}">
        <p14:creationId xmlns:p14="http://schemas.microsoft.com/office/powerpoint/2010/main" val="26239247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E21F6F-A0B1-4217-B186-DF4385886392}" type="datetimeFigureOut">
              <a:rPr lang="en-GB" smtClean="0"/>
              <a:t>15/07/2020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2BE267E-8613-4814-A1E5-8AE97F7BF703}" type="slidenum">
              <a:rPr lang="en-GB" smtClean="0"/>
              <a:t>‹#›</a:t>
            </a:fld>
            <a:endParaRPr lang="en-GB" dirty="0"/>
          </a:p>
        </p:txBody>
      </p:sp>
    </p:spTree>
    <p:extLst>
      <p:ext uri="{BB962C8B-B14F-4D97-AF65-F5344CB8AC3E}">
        <p14:creationId xmlns:p14="http://schemas.microsoft.com/office/powerpoint/2010/main" val="6534701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E21F6F-A0B1-4217-B186-DF4385886392}" type="datetimeFigureOut">
              <a:rPr lang="en-GB" smtClean="0"/>
              <a:t>15/07/2020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2BE267E-8613-4814-A1E5-8AE97F7BF703}" type="slidenum">
              <a:rPr lang="en-GB" smtClean="0"/>
              <a:t>‹#›</a:t>
            </a:fld>
            <a:endParaRPr lang="en-GB" dirty="0"/>
          </a:p>
        </p:txBody>
      </p:sp>
    </p:spTree>
    <p:extLst>
      <p:ext uri="{BB962C8B-B14F-4D97-AF65-F5344CB8AC3E}">
        <p14:creationId xmlns:p14="http://schemas.microsoft.com/office/powerpoint/2010/main" val="40597232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E21F6F-A0B1-4217-B186-DF4385886392}" type="datetimeFigureOut">
              <a:rPr lang="en-GB" smtClean="0"/>
              <a:t>15/07/2020</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BE267E-8613-4814-A1E5-8AE97F7BF703}" type="slidenum">
              <a:rPr lang="en-GB" smtClean="0"/>
              <a:t>‹#›</a:t>
            </a:fld>
            <a:endParaRPr lang="en-GB" dirty="0"/>
          </a:p>
        </p:txBody>
      </p:sp>
    </p:spTree>
    <p:extLst>
      <p:ext uri="{BB962C8B-B14F-4D97-AF65-F5344CB8AC3E}">
        <p14:creationId xmlns:p14="http://schemas.microsoft.com/office/powerpoint/2010/main" val="42126429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google.co.uk/url?sa=i&amp;rct=j&amp;q=&amp;esrc=s&amp;source=images&amp;cd=&amp;cad=rja&amp;docid=Pw2wvsojR8UDVM&amp;tbnid=4I_YN8-yNNDC2M:&amp;ved=0CAUQjRw&amp;url=http://www.actionforblindpeople.org.uk/resources/our-partners/show/693&amp;ei=8_nwUovhFuam0AXqowE&amp;bvm=bv.60444564,d.ZGU&amp;psig=AFQjCNFG5ZNQE6yhkbqBKnYICq_WGCFLGA&amp;ust=1391610710956046"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www.piikeastreet.com/wp-content/uploads/2012/10/thunder-supplies.png" TargetMode="Externa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www.piikeastreet.com/wp-content/uploads/2012/10/thunder-scissors.jpg" TargetMode="External"/><Relationship Id="rId1" Type="http://schemas.openxmlformats.org/officeDocument/2006/relationships/slideLayout" Target="../slideLayouts/slideLayout9.xml"/><Relationship Id="rId5" Type="http://schemas.openxmlformats.org/officeDocument/2006/relationships/image" Target="../media/image15.jpeg"/><Relationship Id="rId4" Type="http://schemas.openxmlformats.org/officeDocument/2006/relationships/hyperlink" Target="http://www.piikeastreet.com/wp-content/uploads/2012/10/thunder-balloon.jpg"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www.piikeastreet.com/wp-content/uploads/2012/10/thunder-holes.jpg" TargetMode="External"/><Relationship Id="rId1" Type="http://schemas.openxmlformats.org/officeDocument/2006/relationships/slideLayout" Target="../slideLayouts/slideLayout9.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www.piikeastreet.com/wp-content/uploads/2012/10/thunder-pencil.jpg" TargetMode="External"/><Relationship Id="rId1" Type="http://schemas.openxmlformats.org/officeDocument/2006/relationships/slideLayout" Target="../slideLayouts/slideLayout9.xml"/><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www.piikeastreet.com/wp-content/uploads/2012/10/thunder-spring.jpg" TargetMode="Externa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www.piikeastreet.com/wp-content/uploads/2012/10/thunder-tape.jpg" TargetMode="Externa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hyperlink" Target="http://www.piikeastreet.com/wp-content/uploads/2012/10/thunder.gif" TargetMode="Externa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sz="5400" b="1" dirty="0" smtClean="0"/>
              <a:t>Week 8 – Rain Maker</a:t>
            </a:r>
            <a:endParaRPr lang="en-GB" sz="5400" b="1" dirty="0"/>
          </a:p>
        </p:txBody>
      </p:sp>
      <p:sp>
        <p:nvSpPr>
          <p:cNvPr id="3" name="Subtitle 2"/>
          <p:cNvSpPr>
            <a:spLocks noGrp="1"/>
          </p:cNvSpPr>
          <p:nvPr>
            <p:ph type="subTitle" idx="1"/>
          </p:nvPr>
        </p:nvSpPr>
        <p:spPr/>
        <p:txBody>
          <a:bodyPr/>
          <a:lstStyle/>
          <a:p>
            <a:r>
              <a:rPr lang="en-GB" b="1" dirty="0" smtClean="0">
                <a:solidFill>
                  <a:schemeClr val="tx1"/>
                </a:solidFill>
              </a:rPr>
              <a:t>Create a simple musical instrument using tubes, rice and found materials from around the home.</a:t>
            </a:r>
            <a:endParaRPr lang="en-GB" b="1" dirty="0">
              <a:solidFill>
                <a:schemeClr val="tx1"/>
              </a:solidFill>
            </a:endParaRPr>
          </a:p>
        </p:txBody>
      </p:sp>
      <p:pic>
        <p:nvPicPr>
          <p:cNvPr id="4" name="Picture 3" descr="https://www.actionforblindpeople.org.uk/assets/Uploads/affiliates/logos/_resampled/paddedimage240120-NCW-LOGO.jpg">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2987824" y="404664"/>
            <a:ext cx="3096344" cy="1728192"/>
          </a:xfrm>
          <a:prstGeom prst="rect">
            <a:avLst/>
          </a:prstGeom>
          <a:noFill/>
          <a:ln>
            <a:noFill/>
          </a:ln>
        </p:spPr>
      </p:pic>
    </p:spTree>
    <p:extLst>
      <p:ext uri="{BB962C8B-B14F-4D97-AF65-F5344CB8AC3E}">
        <p14:creationId xmlns:p14="http://schemas.microsoft.com/office/powerpoint/2010/main" val="36475956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87624" y="5301208"/>
            <a:ext cx="6840760" cy="804862"/>
          </a:xfrm>
        </p:spPr>
        <p:txBody>
          <a:bodyPr>
            <a:normAutofit/>
          </a:bodyPr>
          <a:lstStyle/>
          <a:p>
            <a:pPr lvl="0"/>
            <a:r>
              <a:rPr lang="en-GB" sz="1800" b="1" dirty="0" smtClean="0"/>
              <a:t>7. The Rain maker is now finished. Tip it slowly to hear the trickle of rain or faster to hear a down pour.</a:t>
            </a:r>
          </a:p>
          <a:p>
            <a:pPr lvl="0"/>
            <a:endParaRPr lang="en-GB" sz="1800" dirty="0"/>
          </a:p>
        </p:txBody>
      </p:sp>
      <p:pic>
        <p:nvPicPr>
          <p:cNvPr id="8194" name="Picture 2" descr="\\svr-fs-01\Staff$\Personal Folders\rkings\Week 8 Musical instruments\instrument pictures\20200715_232353_resize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6200000">
            <a:off x="2709560" y="-584030"/>
            <a:ext cx="3744039" cy="664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49998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5656" y="980728"/>
            <a:ext cx="5702424" cy="1224136"/>
          </a:xfrm>
        </p:spPr>
        <p:txBody>
          <a:bodyPr>
            <a:normAutofit fontScale="90000"/>
          </a:bodyPr>
          <a:lstStyle/>
          <a:p>
            <a:pPr algn="ctr"/>
            <a:r>
              <a:rPr lang="en-GB" sz="3200" dirty="0" smtClean="0"/>
              <a:t>Optional – </a:t>
            </a:r>
            <a:r>
              <a:rPr lang="en-GB" sz="3200" dirty="0"/>
              <a:t>T</a:t>
            </a:r>
            <a:r>
              <a:rPr lang="en-GB" sz="3200" dirty="0" smtClean="0"/>
              <a:t>hunder  Maker.</a:t>
            </a:r>
            <a:br>
              <a:rPr lang="en-GB" sz="3200" dirty="0" smtClean="0"/>
            </a:br>
            <a:r>
              <a:rPr lang="en-GB" sz="3200" dirty="0" smtClean="0"/>
              <a:t>Please note - </a:t>
            </a:r>
            <a:r>
              <a:rPr lang="en-GB" sz="2700" dirty="0" smtClean="0"/>
              <a:t>This one I have not made as I couldn’t get a spring. </a:t>
            </a:r>
            <a:r>
              <a:rPr lang="en-GB" sz="2700" dirty="0" smtClean="0">
                <a:sym typeface="Wingdings" pitchFamily="2" charset="2"/>
              </a:rPr>
              <a:t> Would love to know if it’s worked for you.</a:t>
            </a:r>
            <a:r>
              <a:rPr lang="en-GB" sz="2700" dirty="0" smtClean="0"/>
              <a:t/>
            </a:r>
            <a:br>
              <a:rPr lang="en-GB" sz="2700" dirty="0" smtClean="0"/>
            </a:br>
            <a:endParaRPr lang="en-GB" sz="2700" dirty="0"/>
          </a:p>
        </p:txBody>
      </p:sp>
      <p:sp>
        <p:nvSpPr>
          <p:cNvPr id="4" name="Text Placeholder 3"/>
          <p:cNvSpPr>
            <a:spLocks noGrp="1"/>
          </p:cNvSpPr>
          <p:nvPr>
            <p:ph type="body" sz="half" idx="2"/>
          </p:nvPr>
        </p:nvSpPr>
        <p:spPr>
          <a:xfrm>
            <a:off x="1763688" y="6093296"/>
            <a:ext cx="5486400" cy="438944"/>
          </a:xfrm>
        </p:spPr>
        <p:txBody>
          <a:bodyPr>
            <a:normAutofit/>
          </a:bodyPr>
          <a:lstStyle/>
          <a:p>
            <a:r>
              <a:rPr lang="en-GB" sz="1800" b="1" dirty="0" smtClean="0"/>
              <a:t>Materials list</a:t>
            </a:r>
            <a:endParaRPr lang="en-GB" sz="1800" b="1" dirty="0"/>
          </a:p>
        </p:txBody>
      </p:sp>
      <p:pic>
        <p:nvPicPr>
          <p:cNvPr id="5" name="Picture 4" descr="Thunder Supplies">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1691680" y="1975980"/>
            <a:ext cx="5904656" cy="3973299"/>
          </a:xfrm>
          <a:prstGeom prst="rect">
            <a:avLst/>
          </a:prstGeom>
          <a:noFill/>
          <a:ln>
            <a:noFill/>
          </a:ln>
        </p:spPr>
      </p:pic>
    </p:spTree>
    <p:extLst>
      <p:ext uri="{BB962C8B-B14F-4D97-AF65-F5344CB8AC3E}">
        <p14:creationId xmlns:p14="http://schemas.microsoft.com/office/powerpoint/2010/main" val="7405918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Materials List</a:t>
            </a:r>
            <a:endParaRPr lang="en-GB" b="1" dirty="0"/>
          </a:p>
        </p:txBody>
      </p:sp>
      <p:sp>
        <p:nvSpPr>
          <p:cNvPr id="3" name="Content Placeholder 2"/>
          <p:cNvSpPr>
            <a:spLocks noGrp="1"/>
          </p:cNvSpPr>
          <p:nvPr>
            <p:ph idx="1"/>
          </p:nvPr>
        </p:nvSpPr>
        <p:spPr>
          <a:xfrm>
            <a:off x="457200" y="1340768"/>
            <a:ext cx="8229600" cy="4785395"/>
          </a:xfrm>
        </p:spPr>
        <p:txBody>
          <a:bodyPr>
            <a:normAutofit/>
          </a:bodyPr>
          <a:lstStyle/>
          <a:p>
            <a:r>
              <a:rPr lang="en-GB" sz="2400" b="1" dirty="0" smtClean="0"/>
              <a:t>Kitchen roll tube.</a:t>
            </a:r>
          </a:p>
          <a:p>
            <a:r>
              <a:rPr lang="en-GB" sz="2400" b="1" dirty="0" smtClean="0"/>
              <a:t>Card.</a:t>
            </a:r>
          </a:p>
          <a:p>
            <a:r>
              <a:rPr lang="en-GB" sz="2400" b="1" dirty="0" smtClean="0"/>
              <a:t>Balloon.</a:t>
            </a:r>
          </a:p>
          <a:p>
            <a:r>
              <a:rPr lang="en-GB" sz="2400" b="1" dirty="0" smtClean="0"/>
              <a:t>Spring – this can be from an old spiral bound note book (this will need to fit inside the tube so cut smaller than the tube).</a:t>
            </a:r>
          </a:p>
          <a:p>
            <a:r>
              <a:rPr lang="en-GB" sz="2400" b="1" dirty="0" smtClean="0"/>
              <a:t>Strong tape.</a:t>
            </a:r>
          </a:p>
          <a:p>
            <a:r>
              <a:rPr lang="en-GB" sz="2400" b="1" dirty="0" smtClean="0"/>
              <a:t>Scissors </a:t>
            </a:r>
          </a:p>
          <a:p>
            <a:r>
              <a:rPr lang="en-GB" sz="2400" b="1" dirty="0" smtClean="0"/>
              <a:t>Pencil</a:t>
            </a:r>
          </a:p>
          <a:p>
            <a:r>
              <a:rPr lang="en-GB" sz="2400" b="1" dirty="0" smtClean="0"/>
              <a:t>Blue tack</a:t>
            </a:r>
          </a:p>
          <a:p>
            <a:r>
              <a:rPr lang="en-GB" sz="2400" b="1" dirty="0" smtClean="0"/>
              <a:t>Stickers or paper to decorate the tube.</a:t>
            </a:r>
          </a:p>
          <a:p>
            <a:endParaRPr lang="en-GB" sz="2400" b="1" dirty="0" smtClean="0"/>
          </a:p>
          <a:p>
            <a:endParaRPr lang="en-GB" sz="2400" b="1" dirty="0"/>
          </a:p>
        </p:txBody>
      </p:sp>
    </p:spTree>
    <p:extLst>
      <p:ext uri="{BB962C8B-B14F-4D97-AF65-F5344CB8AC3E}">
        <p14:creationId xmlns:p14="http://schemas.microsoft.com/office/powerpoint/2010/main" val="33804469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p:txBody>
          <a:bodyPr>
            <a:normAutofit fontScale="92500" lnSpcReduction="20000"/>
          </a:bodyPr>
          <a:lstStyle/>
          <a:p>
            <a:pPr marL="342900" indent="-342900">
              <a:buFont typeface="+mj-lt"/>
              <a:buAutoNum type="arabicPeriod"/>
            </a:pPr>
            <a:r>
              <a:rPr lang="en-GB" sz="1800" b="1" dirty="0"/>
              <a:t>Cut the balloon and fit it over one end of the tube</a:t>
            </a:r>
            <a:r>
              <a:rPr lang="en-GB" sz="1800" b="1" dirty="0" smtClean="0"/>
              <a:t>.</a:t>
            </a:r>
          </a:p>
          <a:p>
            <a:r>
              <a:rPr lang="en-GB" sz="1800" b="1" dirty="0"/>
              <a:t>Try to get the balloon as taut as you can without bending the tube too much.  Then secure it to the tube with tape.</a:t>
            </a:r>
          </a:p>
          <a:p>
            <a:endParaRPr lang="en-GB" sz="1800" b="1" dirty="0"/>
          </a:p>
          <a:p>
            <a:pPr marL="342900" indent="-342900">
              <a:buFont typeface="+mj-lt"/>
              <a:buAutoNum type="arabicPeriod"/>
            </a:pPr>
            <a:endParaRPr lang="en-GB" sz="1800" dirty="0"/>
          </a:p>
        </p:txBody>
      </p:sp>
      <p:pic>
        <p:nvPicPr>
          <p:cNvPr id="5" name="Picture 4" descr="Thunder Scissors">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611560" y="476672"/>
            <a:ext cx="3600400" cy="3096344"/>
          </a:xfrm>
          <a:prstGeom prst="rect">
            <a:avLst/>
          </a:prstGeom>
          <a:noFill/>
          <a:ln>
            <a:noFill/>
          </a:ln>
        </p:spPr>
      </p:pic>
      <p:pic>
        <p:nvPicPr>
          <p:cNvPr id="6" name="Picture 5" descr="Thunder Balloon">
            <a:hlinkClick r:id="rId4"/>
          </p:cNvPr>
          <p:cNvPicPr/>
          <p:nvPr/>
        </p:nvPicPr>
        <p:blipFill>
          <a:blip r:embed="rId5">
            <a:extLst>
              <a:ext uri="{28A0092B-C50C-407E-A947-70E740481C1C}">
                <a14:useLocalDpi xmlns:a14="http://schemas.microsoft.com/office/drawing/2010/main" val="0"/>
              </a:ext>
            </a:extLst>
          </a:blip>
          <a:srcRect/>
          <a:stretch>
            <a:fillRect/>
          </a:stretch>
        </p:blipFill>
        <p:spPr bwMode="auto">
          <a:xfrm>
            <a:off x="4355976" y="2024844"/>
            <a:ext cx="4467994" cy="3200759"/>
          </a:xfrm>
          <a:prstGeom prst="rect">
            <a:avLst/>
          </a:prstGeom>
          <a:noFill/>
          <a:ln>
            <a:noFill/>
          </a:ln>
        </p:spPr>
      </p:pic>
    </p:spTree>
    <p:extLst>
      <p:ext uri="{BB962C8B-B14F-4D97-AF65-F5344CB8AC3E}">
        <p14:creationId xmlns:p14="http://schemas.microsoft.com/office/powerpoint/2010/main" val="5681996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792288" y="5367338"/>
            <a:ext cx="5948064" cy="1158006"/>
          </a:xfrm>
        </p:spPr>
        <p:txBody>
          <a:bodyPr>
            <a:normAutofit/>
          </a:bodyPr>
          <a:lstStyle/>
          <a:p>
            <a:r>
              <a:rPr lang="en-GB" sz="1800" b="1" dirty="0" smtClean="0"/>
              <a:t>2. Make  </a:t>
            </a:r>
            <a:r>
              <a:rPr lang="en-GB" sz="1800" b="1" dirty="0"/>
              <a:t>a few holes into the open end of the </a:t>
            </a:r>
            <a:r>
              <a:rPr lang="en-GB" sz="1800" b="1" dirty="0" smtClean="0"/>
              <a:t>tube use the pencil to push through with the Blue tack the other side to protect fingers.</a:t>
            </a:r>
            <a:r>
              <a:rPr lang="en-GB" sz="1800" b="1" dirty="0"/>
              <a:t>  </a:t>
            </a:r>
            <a:r>
              <a:rPr lang="en-GB" sz="1800" b="1" dirty="0" smtClean="0"/>
              <a:t>The </a:t>
            </a:r>
            <a:r>
              <a:rPr lang="en-GB" sz="1800" b="1" dirty="0"/>
              <a:t>holes make the rumbling a bit louder.</a:t>
            </a:r>
          </a:p>
          <a:p>
            <a:endParaRPr lang="en-GB" dirty="0"/>
          </a:p>
        </p:txBody>
      </p:sp>
      <p:pic>
        <p:nvPicPr>
          <p:cNvPr id="5" name="Picture Placeholder 4" descr="Thunder Holes">
            <a:hlinkClick r:id="rId2"/>
          </p:cNvPr>
          <p:cNvPicPr>
            <a:picLocks noGrp="1"/>
          </p:cNvPicPr>
          <p:nvPr>
            <p:ph type="pic" idx="1"/>
          </p:nvPr>
        </p:nvPicPr>
        <p:blipFill>
          <a:blip r:embed="rId3">
            <a:extLst>
              <a:ext uri="{28A0092B-C50C-407E-A947-70E740481C1C}">
                <a14:useLocalDpi xmlns:a14="http://schemas.microsoft.com/office/drawing/2010/main" val="0"/>
              </a:ext>
            </a:extLst>
          </a:blip>
          <a:srcRect t="15750" b="15750"/>
          <a:stretch>
            <a:fillRect/>
          </a:stretch>
        </p:blipFill>
        <p:spPr bwMode="auto">
          <a:xfrm>
            <a:off x="1763688" y="188640"/>
            <a:ext cx="5486400" cy="4320480"/>
          </a:xfrm>
          <a:prstGeom prst="rect">
            <a:avLst/>
          </a:prstGeom>
          <a:noFill/>
          <a:ln>
            <a:noFill/>
          </a:ln>
        </p:spPr>
      </p:pic>
      <p:pic>
        <p:nvPicPr>
          <p:cNvPr id="6" name="Picture 5" descr="C:\Users\RKings\AppData\Local\Microsoft\Windows\Temporary Internet Files\Content.IE5\TU2HNWHU\451px-Segnale_generico.sv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3528" y="133012"/>
            <a:ext cx="1762963" cy="15636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41768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827584" y="4797152"/>
            <a:ext cx="7776864" cy="1656184"/>
          </a:xfrm>
        </p:spPr>
        <p:txBody>
          <a:bodyPr>
            <a:normAutofit lnSpcReduction="10000"/>
          </a:bodyPr>
          <a:lstStyle/>
          <a:p>
            <a:pPr algn="ctr"/>
            <a:r>
              <a:rPr lang="en-GB" sz="2400" b="1" dirty="0" smtClean="0"/>
              <a:t>Parental help needed</a:t>
            </a:r>
          </a:p>
          <a:p>
            <a:r>
              <a:rPr lang="en-GB" sz="1900" b="1" dirty="0" smtClean="0"/>
              <a:t>3.Trace </a:t>
            </a:r>
            <a:r>
              <a:rPr lang="en-GB" sz="1900" b="1" dirty="0"/>
              <a:t>the open end of the tube </a:t>
            </a:r>
            <a:r>
              <a:rPr lang="en-GB" sz="1900" b="1" dirty="0" smtClean="0"/>
              <a:t>onto </a:t>
            </a:r>
            <a:r>
              <a:rPr lang="en-GB" sz="1900" b="1" dirty="0"/>
              <a:t>the cardboard and cut the piece out.  Use a sharp end</a:t>
            </a:r>
            <a:r>
              <a:rPr lang="en-GB" sz="1900" b="1" dirty="0" smtClean="0"/>
              <a:t>, </a:t>
            </a:r>
            <a:r>
              <a:rPr lang="en-GB" sz="1900" b="1" dirty="0"/>
              <a:t>pencil </a:t>
            </a:r>
            <a:r>
              <a:rPr lang="en-GB" sz="1900" b="1" dirty="0" smtClean="0"/>
              <a:t>tip and the Blue Tack, </a:t>
            </a:r>
            <a:r>
              <a:rPr lang="en-GB" sz="1900" b="1" dirty="0"/>
              <a:t>to poke a hole in the middle of the cardboard piece.  The spring should be an inch or two shorter than the length of tube.  Slide one end of the spring into the hole.</a:t>
            </a:r>
          </a:p>
          <a:p>
            <a:endParaRPr lang="en-GB" dirty="0"/>
          </a:p>
        </p:txBody>
      </p:sp>
      <p:pic>
        <p:nvPicPr>
          <p:cNvPr id="5" name="Picture Placeholder 4" descr="Thunder Pencil">
            <a:hlinkClick r:id="rId2"/>
          </p:cNvPr>
          <p:cNvPicPr>
            <a:picLocks noGrp="1"/>
          </p:cNvPicPr>
          <p:nvPr>
            <p:ph type="pic" idx="1"/>
          </p:nvPr>
        </p:nvPicPr>
        <p:blipFill>
          <a:blip r:embed="rId3">
            <a:extLst>
              <a:ext uri="{28A0092B-C50C-407E-A947-70E740481C1C}">
                <a14:useLocalDpi xmlns:a14="http://schemas.microsoft.com/office/drawing/2010/main" val="0"/>
              </a:ext>
            </a:extLst>
          </a:blip>
          <a:srcRect t="3125" b="3125"/>
          <a:stretch>
            <a:fillRect/>
          </a:stretch>
        </p:blipFill>
        <p:spPr bwMode="auto">
          <a:prstGeom prst="rect">
            <a:avLst/>
          </a:prstGeom>
          <a:noFill/>
          <a:ln>
            <a:noFill/>
          </a:ln>
        </p:spPr>
      </p:pic>
      <p:pic>
        <p:nvPicPr>
          <p:cNvPr id="6" name="Picture 5" descr="C:\Users\RKings\AppData\Local\Microsoft\Windows\Temporary Internet Files\Content.IE5\TU2HNWHU\451px-Segnale_generico.sv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5536" y="404664"/>
            <a:ext cx="1762963" cy="15636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87397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p:txBody>
          <a:bodyPr/>
          <a:lstStyle/>
          <a:p>
            <a:r>
              <a:rPr lang="en-GB" sz="1800" b="1" dirty="0" smtClean="0"/>
              <a:t>4. </a:t>
            </a:r>
            <a:r>
              <a:rPr lang="en-GB" sz="1800" b="1" dirty="0"/>
              <a:t>Secure the spring to the cardboard with some tape.  Place the spring into the tube.</a:t>
            </a:r>
          </a:p>
          <a:p>
            <a:endParaRPr lang="en-GB" dirty="0"/>
          </a:p>
        </p:txBody>
      </p:sp>
      <p:pic>
        <p:nvPicPr>
          <p:cNvPr id="5" name="Picture Placeholder 4" descr="Thunder Spring">
            <a:hlinkClick r:id="rId2"/>
          </p:cNvPr>
          <p:cNvPicPr>
            <a:picLocks noGrp="1"/>
          </p:cNvPicPr>
          <p:nvPr>
            <p:ph type="pic" idx="1"/>
          </p:nvPr>
        </p:nvPicPr>
        <p:blipFill>
          <a:blip r:embed="rId3">
            <a:extLst>
              <a:ext uri="{28A0092B-C50C-407E-A947-70E740481C1C}">
                <a14:useLocalDpi xmlns:a14="http://schemas.microsoft.com/office/drawing/2010/main" val="0"/>
              </a:ext>
            </a:extLst>
          </a:blip>
          <a:srcRect t="3125" b="3125"/>
          <a:stretch>
            <a:fillRect/>
          </a:stretch>
        </p:blipFill>
        <p:spPr bwMode="auto">
          <a:prstGeom prst="rect">
            <a:avLst/>
          </a:prstGeom>
          <a:noFill/>
          <a:ln>
            <a:noFill/>
          </a:ln>
        </p:spPr>
      </p:pic>
    </p:spTree>
    <p:extLst>
      <p:ext uri="{BB962C8B-B14F-4D97-AF65-F5344CB8AC3E}">
        <p14:creationId xmlns:p14="http://schemas.microsoft.com/office/powerpoint/2010/main" val="29664005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15616" y="5157192"/>
            <a:ext cx="6840760" cy="1015008"/>
          </a:xfrm>
        </p:spPr>
        <p:txBody>
          <a:bodyPr>
            <a:normAutofit/>
          </a:bodyPr>
          <a:lstStyle/>
          <a:p>
            <a:r>
              <a:rPr lang="en-GB" sz="1800" b="1" dirty="0" smtClean="0"/>
              <a:t>5.</a:t>
            </a:r>
            <a:r>
              <a:rPr lang="en-GB" sz="1800" b="1" dirty="0"/>
              <a:t> Then add more tape to close up the top.  </a:t>
            </a:r>
            <a:r>
              <a:rPr lang="en-GB" sz="1800" b="1" dirty="0" smtClean="0"/>
              <a:t>Decorate it with stickers or wrapping paper. And </a:t>
            </a:r>
            <a:r>
              <a:rPr lang="en-GB" sz="1800" b="1" dirty="0"/>
              <a:t>now you're ready to shake it up!</a:t>
            </a:r>
          </a:p>
          <a:p>
            <a:r>
              <a:rPr lang="en-GB" sz="1800" b="1" dirty="0" smtClean="0"/>
              <a:t>Thunder!!!!</a:t>
            </a:r>
            <a:endParaRPr lang="en-GB" sz="1800" b="1" dirty="0"/>
          </a:p>
        </p:txBody>
      </p:sp>
      <p:pic>
        <p:nvPicPr>
          <p:cNvPr id="5" name="Picture Placeholder 4" descr="Thunder Tape">
            <a:hlinkClick r:id="rId2"/>
          </p:cNvPr>
          <p:cNvPicPr>
            <a:picLocks noGrp="1"/>
          </p:cNvPicPr>
          <p:nvPr>
            <p:ph type="pic" idx="1"/>
          </p:nvPr>
        </p:nvPicPr>
        <p:blipFill>
          <a:blip r:embed="rId3">
            <a:extLst>
              <a:ext uri="{28A0092B-C50C-407E-A947-70E740481C1C}">
                <a14:useLocalDpi xmlns:a14="http://schemas.microsoft.com/office/drawing/2010/main" val="0"/>
              </a:ext>
            </a:extLst>
          </a:blip>
          <a:srcRect t="22500" b="22500"/>
          <a:stretch>
            <a:fillRect/>
          </a:stretch>
        </p:blipFill>
        <p:spPr bwMode="auto">
          <a:xfrm>
            <a:off x="1475656" y="692696"/>
            <a:ext cx="5486400" cy="4114800"/>
          </a:xfrm>
          <a:prstGeom prst="rect">
            <a:avLst/>
          </a:prstGeom>
          <a:noFill/>
          <a:ln>
            <a:noFill/>
          </a:ln>
        </p:spPr>
      </p:pic>
    </p:spTree>
    <p:extLst>
      <p:ext uri="{BB962C8B-B14F-4D97-AF65-F5344CB8AC3E}">
        <p14:creationId xmlns:p14="http://schemas.microsoft.com/office/powerpoint/2010/main" val="14247253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828800" y="5733256"/>
            <a:ext cx="5486400" cy="804862"/>
          </a:xfrm>
        </p:spPr>
        <p:txBody>
          <a:bodyPr/>
          <a:lstStyle/>
          <a:p>
            <a:pPr fontAlgn="base"/>
            <a:r>
              <a:rPr lang="en-GB" sz="1800" b="1" dirty="0" smtClean="0"/>
              <a:t>6. </a:t>
            </a:r>
            <a:r>
              <a:rPr lang="en-GB" sz="1800" b="1" dirty="0"/>
              <a:t>Shake, shake, shake!</a:t>
            </a:r>
          </a:p>
          <a:p>
            <a:pPr fontAlgn="base"/>
            <a:r>
              <a:rPr lang="en-GB" sz="1800" b="1" dirty="0"/>
              <a:t>Have a rumbling good time!</a:t>
            </a:r>
          </a:p>
          <a:p>
            <a:endParaRPr lang="en-GB" dirty="0"/>
          </a:p>
        </p:txBody>
      </p:sp>
      <p:pic>
        <p:nvPicPr>
          <p:cNvPr id="9" name="Picture 8" descr="Thunder Noise Maker">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2555776" y="380790"/>
            <a:ext cx="4032448" cy="5208450"/>
          </a:xfrm>
          <a:prstGeom prst="rect">
            <a:avLst/>
          </a:prstGeom>
          <a:noFill/>
          <a:ln>
            <a:noFill/>
          </a:ln>
        </p:spPr>
      </p:pic>
    </p:spTree>
    <p:extLst>
      <p:ext uri="{BB962C8B-B14F-4D97-AF65-F5344CB8AC3E}">
        <p14:creationId xmlns:p14="http://schemas.microsoft.com/office/powerpoint/2010/main" val="31967138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Materials List Rain Maker</a:t>
            </a:r>
            <a:endParaRPr lang="en-GB" b="1" dirty="0"/>
          </a:p>
        </p:txBody>
      </p:sp>
      <p:sp>
        <p:nvSpPr>
          <p:cNvPr id="3" name="Content Placeholder 2"/>
          <p:cNvSpPr>
            <a:spLocks noGrp="1"/>
          </p:cNvSpPr>
          <p:nvPr>
            <p:ph idx="1"/>
          </p:nvPr>
        </p:nvSpPr>
        <p:spPr>
          <a:xfrm>
            <a:off x="395536" y="1340768"/>
            <a:ext cx="8229600" cy="5184576"/>
          </a:xfrm>
        </p:spPr>
        <p:txBody>
          <a:bodyPr>
            <a:normAutofit fontScale="92500" lnSpcReduction="10000"/>
          </a:bodyPr>
          <a:lstStyle/>
          <a:p>
            <a:r>
              <a:rPr lang="en-GB" b="1" dirty="0" smtClean="0"/>
              <a:t>Kitchen roll tube or wrapping paper tube (if a wrapping tube please cut in half).</a:t>
            </a:r>
          </a:p>
          <a:p>
            <a:r>
              <a:rPr lang="en-GB" b="1" dirty="0" smtClean="0"/>
              <a:t>1 </a:t>
            </a:r>
            <a:r>
              <a:rPr lang="en-GB" b="1" dirty="0"/>
              <a:t>handful of filler material (seeds, rice, beans, or beads)</a:t>
            </a:r>
          </a:p>
          <a:p>
            <a:pPr lvl="0"/>
            <a:r>
              <a:rPr lang="en-GB" b="1" dirty="0" smtClean="0"/>
              <a:t>A piece of kitchen foil – to scrunch into shape as a filler.</a:t>
            </a:r>
          </a:p>
          <a:p>
            <a:pPr lvl="0"/>
            <a:r>
              <a:rPr lang="en-GB" b="1" dirty="0" smtClean="0"/>
              <a:t>Card or paper – to cut into circles to seal the tube top and bottom. </a:t>
            </a:r>
          </a:p>
          <a:p>
            <a:pPr lvl="0"/>
            <a:r>
              <a:rPr lang="en-GB" b="1" dirty="0" smtClean="0"/>
              <a:t>Tape.</a:t>
            </a:r>
          </a:p>
          <a:p>
            <a:pPr lvl="0"/>
            <a:r>
              <a:rPr lang="en-GB" b="1" dirty="0" smtClean="0"/>
              <a:t>Stickers to decorate or paper to cover finished tube.</a:t>
            </a:r>
          </a:p>
          <a:p>
            <a:pPr lvl="0"/>
            <a:endParaRPr lang="en-GB" b="1" dirty="0"/>
          </a:p>
          <a:p>
            <a:pPr>
              <a:buFont typeface="Wingdings" pitchFamily="2" charset="2"/>
              <a:buChar char="§"/>
            </a:pPr>
            <a:endParaRPr lang="en-GB" b="1" dirty="0"/>
          </a:p>
        </p:txBody>
      </p:sp>
    </p:spTree>
    <p:extLst>
      <p:ext uri="{BB962C8B-B14F-4D97-AF65-F5344CB8AC3E}">
        <p14:creationId xmlns:p14="http://schemas.microsoft.com/office/powerpoint/2010/main" val="10214333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763688" y="6020346"/>
            <a:ext cx="5486400" cy="804862"/>
          </a:xfrm>
        </p:spPr>
        <p:txBody>
          <a:bodyPr>
            <a:normAutofit/>
          </a:bodyPr>
          <a:lstStyle/>
          <a:p>
            <a:r>
              <a:rPr lang="en-GB" sz="2400" b="1" dirty="0" smtClean="0"/>
              <a:t>Materials needed.</a:t>
            </a:r>
            <a:endParaRPr lang="en-GB" sz="2400" b="1" dirty="0"/>
          </a:p>
        </p:txBody>
      </p:sp>
      <p:pic>
        <p:nvPicPr>
          <p:cNvPr id="1026" name="Picture 2" descr="\\svr-fs-01\Staff$\Personal Folders\rkings\Week 8 Musical instruments\instrument pictures\20200715_231328_resize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6200000">
            <a:off x="2304191" y="-628239"/>
            <a:ext cx="4680519" cy="76104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21175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683568" y="5373216"/>
            <a:ext cx="7808658" cy="1140118"/>
          </a:xfrm>
        </p:spPr>
        <p:txBody>
          <a:bodyPr>
            <a:normAutofit/>
          </a:bodyPr>
          <a:lstStyle/>
          <a:p>
            <a:pPr marL="342900" lvl="0" indent="-342900">
              <a:buFont typeface="+mj-lt"/>
              <a:buAutoNum type="arabicPeriod"/>
            </a:pPr>
            <a:r>
              <a:rPr lang="en-GB" sz="1800" b="1" dirty="0"/>
              <a:t> </a:t>
            </a:r>
            <a:r>
              <a:rPr lang="en-GB" sz="1800" b="1" dirty="0" smtClean="0"/>
              <a:t>Take the tube and cut two circles of card that will fit over both ends. Tape one circle securely to the tube blocking one end only.  Put to one side.</a:t>
            </a:r>
            <a:endParaRPr lang="en-GB" dirty="0"/>
          </a:p>
        </p:txBody>
      </p:sp>
      <p:pic>
        <p:nvPicPr>
          <p:cNvPr id="2050" name="Picture 2" descr="\\svr-fs-01\Staff$\Personal Folders\rkings\Week 8 Musical instruments\instrument pictures\20200715_231347_resize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332656"/>
            <a:ext cx="2743921" cy="486916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svr-fs-01\Staff$\Personal Folders\rkings\Week 8 Musical instruments\instrument pictures\20200715_231531_resize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59706" y="332656"/>
            <a:ext cx="2743921" cy="4869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83419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87624" y="5367338"/>
            <a:ext cx="6408712" cy="1158006"/>
          </a:xfrm>
        </p:spPr>
        <p:txBody>
          <a:bodyPr>
            <a:noAutofit/>
          </a:bodyPr>
          <a:lstStyle/>
          <a:p>
            <a:pPr lvl="0"/>
            <a:r>
              <a:rPr lang="en-GB" sz="1800" b="1" dirty="0" smtClean="0"/>
              <a:t>2. Take the kitchen foil  making sure it is slightly longer than the tube itself. </a:t>
            </a:r>
            <a:r>
              <a:rPr lang="en-GB" sz="1800" b="1" dirty="0"/>
              <a:t>S</a:t>
            </a:r>
            <a:r>
              <a:rPr lang="en-GB" sz="1800" b="1" dirty="0" smtClean="0"/>
              <a:t>crunch it up into a long sausage shape, this does not have to be too tight . We want the dried materials to get slowed down in it.</a:t>
            </a:r>
            <a:endParaRPr lang="en-GB" sz="1800" b="1" dirty="0"/>
          </a:p>
        </p:txBody>
      </p:sp>
      <p:pic>
        <p:nvPicPr>
          <p:cNvPr id="3074" name="Picture 2" descr="\\svr-fs-01\Staff$\Personal Folders\rkings\Week 8 Musical instruments\instrument pictures\20200715_231642_resize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188640"/>
            <a:ext cx="2743921" cy="4869160"/>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svr-fs-01\Staff$\Personal Folders\rkings\Week 8 Musical instruments\instrument pictures\20200715_231708_resize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212994"/>
            <a:ext cx="2716472" cy="48204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72919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331640" y="5589240"/>
            <a:ext cx="6336704" cy="1092894"/>
          </a:xfrm>
        </p:spPr>
        <p:txBody>
          <a:bodyPr>
            <a:normAutofit/>
          </a:bodyPr>
          <a:lstStyle/>
          <a:p>
            <a:pPr lvl="0"/>
            <a:r>
              <a:rPr lang="en-GB" sz="1900" b="1" dirty="0" smtClean="0"/>
              <a:t>3. Make a simple coil with the scrunched foil. This can be done by wrapping it around the tube to start with then sliding it off, tightening the coil so it will fit inside the tube.</a:t>
            </a:r>
            <a:endParaRPr lang="en-GB" sz="1800" b="1" dirty="0"/>
          </a:p>
        </p:txBody>
      </p:sp>
      <p:pic>
        <p:nvPicPr>
          <p:cNvPr id="4098" name="Picture 2" descr="\\svr-fs-01\Staff$\Personal Folders\rkings\Week 8 Musical instruments\instrument pictures\20200715_231726_resize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9832" y="188640"/>
            <a:ext cx="3027972" cy="53732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74898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87624" y="5661248"/>
            <a:ext cx="6624736" cy="948878"/>
          </a:xfrm>
        </p:spPr>
        <p:txBody>
          <a:bodyPr>
            <a:noAutofit/>
          </a:bodyPr>
          <a:lstStyle/>
          <a:p>
            <a:pPr lvl="0"/>
            <a:r>
              <a:rPr lang="en-GB" sz="1800" b="1" dirty="0" smtClean="0"/>
              <a:t>4. Carefully push the coiled foil into the tube, make sure it all goes in. Add the seeds, rice, lentils or beads. A handful should be enough. Tap it so most of them fall to the bottom of the tube.</a:t>
            </a:r>
            <a:endParaRPr lang="en-GB" sz="1800" b="1" dirty="0"/>
          </a:p>
        </p:txBody>
      </p:sp>
      <p:pic>
        <p:nvPicPr>
          <p:cNvPr id="5122" name="Picture 2" descr="\\svr-fs-01\Staff$\Personal Folders\rkings\Week 8 Musical instruments\instrument pictures\20200715_231752_resize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278243"/>
            <a:ext cx="2932496" cy="5203793"/>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svr-fs-01\Staff$\Personal Folders\rkings\Week 8 Musical instruments\instrument pictures\20200715_231912_resize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243051"/>
            <a:ext cx="2952328" cy="52389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27227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259632" y="5661248"/>
            <a:ext cx="6696744" cy="1020886"/>
          </a:xfrm>
        </p:spPr>
        <p:txBody>
          <a:bodyPr>
            <a:normAutofit/>
          </a:bodyPr>
          <a:lstStyle/>
          <a:p>
            <a:pPr lvl="0"/>
            <a:r>
              <a:rPr lang="en-GB" sz="1800" b="1" dirty="0" smtClean="0"/>
              <a:t>5. Take the second circle you cut and tape it over the remaining open end. This needs to be taped well to seal the dried materials in.</a:t>
            </a:r>
          </a:p>
          <a:p>
            <a:pPr lvl="0"/>
            <a:endParaRPr lang="en-GB" dirty="0"/>
          </a:p>
        </p:txBody>
      </p:sp>
      <p:pic>
        <p:nvPicPr>
          <p:cNvPr id="6146" name="Picture 2" descr="\\svr-fs-01\Staff$\Personal Folders\rkings\Week 8 Musical instruments\instrument pictures\20200715_232032_resize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9831" y="188640"/>
            <a:ext cx="3027971" cy="53732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46496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403648" y="5661248"/>
            <a:ext cx="6336704" cy="1013990"/>
          </a:xfrm>
        </p:spPr>
        <p:txBody>
          <a:bodyPr>
            <a:normAutofit/>
          </a:bodyPr>
          <a:lstStyle/>
          <a:p>
            <a:pPr lvl="0"/>
            <a:r>
              <a:rPr lang="en-GB" sz="1800" b="1" dirty="0" smtClean="0"/>
              <a:t>6.</a:t>
            </a:r>
            <a:r>
              <a:rPr lang="en-GB" sz="1800" b="1" dirty="0"/>
              <a:t> </a:t>
            </a:r>
            <a:r>
              <a:rPr lang="en-GB" sz="1800" b="1" dirty="0" smtClean="0"/>
              <a:t>Using stickers or decorative paper cover the tube, tape in place.</a:t>
            </a:r>
            <a:endParaRPr lang="en-GB" sz="1800" dirty="0"/>
          </a:p>
        </p:txBody>
      </p:sp>
      <p:pic>
        <p:nvPicPr>
          <p:cNvPr id="7170" name="Picture 2" descr="\\svr-fs-01\Staff$\Personal Folders\rkings\Week 8 Musical instruments\instrument pictures\20200715_232227_resize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7824" y="260648"/>
            <a:ext cx="2987393" cy="53012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479757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625</TotalTime>
  <Words>520</Words>
  <Application>Microsoft Office PowerPoint</Application>
  <PresentationFormat>On-screen Show (4:3)</PresentationFormat>
  <Paragraphs>39</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Week 8 – Rain Maker</vt:lpstr>
      <vt:lpstr>Materials List Rain Maker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Optional – Thunder  Maker. Please note - This one I have not made as I couldn’t get a spring.  Would love to know if it’s worked for you. </vt:lpstr>
      <vt:lpstr>Materials List</vt:lpstr>
      <vt:lpstr>PowerPoint Presentation</vt:lpstr>
      <vt:lpstr>PowerPoint Presentation</vt:lpstr>
      <vt:lpstr>PowerPoint Presentation</vt:lpstr>
      <vt:lpstr>PowerPoint Presentation</vt:lpstr>
      <vt:lpstr>PowerPoint Presentation</vt:lpstr>
      <vt:lpstr>PowerPoint Presentation</vt:lpstr>
    </vt:vector>
  </TitlesOfParts>
  <Company>NCW</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Rachael Kings</dc:creator>
  <cp:lastModifiedBy>Rachael Kings</cp:lastModifiedBy>
  <cp:revision>26</cp:revision>
  <dcterms:created xsi:type="dcterms:W3CDTF">2020-06-22T12:34:08Z</dcterms:created>
  <dcterms:modified xsi:type="dcterms:W3CDTF">2020-07-15T22:51:28Z</dcterms:modified>
</cp:coreProperties>
</file>